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9" r:id="rId6"/>
    <p:sldId id="258" r:id="rId7"/>
    <p:sldId id="257" r:id="rId8"/>
    <p:sldId id="275" r:id="rId9"/>
    <p:sldId id="274" r:id="rId10"/>
    <p:sldId id="260" r:id="rId11"/>
    <p:sldId id="261" r:id="rId12"/>
    <p:sldId id="262" r:id="rId13"/>
    <p:sldId id="263" r:id="rId14"/>
    <p:sldId id="266" r:id="rId15"/>
    <p:sldId id="268" r:id="rId16"/>
    <p:sldId id="279" r:id="rId17"/>
    <p:sldId id="267" r:id="rId18"/>
    <p:sldId id="277" r:id="rId19"/>
    <p:sldId id="278" r:id="rId20"/>
    <p:sldId id="280" r:id="rId21"/>
    <p:sldId id="273" r:id="rId22"/>
    <p:sldId id="270" r:id="rId23"/>
    <p:sldId id="269" r:id="rId24"/>
    <p:sldId id="276" r:id="rId25"/>
    <p:sldId id="28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90B76-7F0F-F14F-B76F-5221FCC3EA95}" v="6" dt="2022-11-02T14:00:41.873"/>
    <p1510:client id="{1282AFC2-6A8D-B2CD-887F-3FB44CDAE91A}" v="112" dt="2022-11-02T14:51:01.369"/>
    <p1510:client id="{2C315F72-6110-2AAF-0F7C-9EFD1C429C6B}" v="96" dt="2022-11-02T14:42:15.816"/>
    <p1510:client id="{38B2734F-DC71-0236-D6EA-127320090FB0}" v="1" dt="2022-11-02T15:31:17.821"/>
    <p1510:client id="{390FAB21-CC7A-4B32-A52C-60AAFBC716D2}" v="1854" dt="2022-11-02T15:37:03.783"/>
    <p1510:client id="{54536B54-96D6-341A-F3B0-4E496D337D7B}" v="52" dt="2022-11-02T11:31:47.580"/>
    <p1510:client id="{6AF2A743-CB6F-91A1-C83B-D0A3F5E21C6F}" v="16" dt="2022-11-02T11:49:05.576"/>
    <p1510:client id="{7B92603F-F055-66F2-5924-96E0916A4478}" v="636" dt="2022-11-02T14:23:47.160"/>
    <p1510:client id="{8E39A2DE-57E3-C1B3-CBFD-2AF447704DD3}" v="1342" dt="2022-11-02T15:39:04.730"/>
    <p1510:client id="{A51B7388-292E-88CE-CBB6-B65F954A3CA5}" v="19" dt="2022-11-02T14:06:09.003"/>
    <p1510:client id="{B7B3B885-D97A-643E-B8C0-315502F9598C}" v="182" dt="2022-11-02T11:55:26.652"/>
    <p1510:client id="{D84E3E9E-80E9-4F77-3946-F1629D567E82}" v="24" dt="2022-11-02T14:27:59.724"/>
    <p1510:client id="{F45DFE0B-B3A0-740C-B8CA-6EBA11D8153E}" v="20" dt="2022-11-02T14:45:40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DAC1E-491A-472D-971B-222D0163C11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1D20C-0024-4E95-BC03-86DCEFDD463C}">
      <dgm:prSet phldrT="[Text]" phldr="0"/>
      <dgm:spPr/>
      <dgm:t>
        <a:bodyPr/>
        <a:lstStyle/>
        <a:p>
          <a:pPr rtl="0"/>
          <a:endParaRPr lang="en-US"/>
        </a:p>
      </dgm:t>
    </dgm:pt>
    <dgm:pt modelId="{DC2F906F-330A-4FA9-93A6-0D9C09A77AFC}" type="parTrans" cxnId="{B73497AD-00D8-445E-B542-9ABCC80DE742}">
      <dgm:prSet/>
      <dgm:spPr/>
      <dgm:t>
        <a:bodyPr/>
        <a:lstStyle/>
        <a:p>
          <a:endParaRPr lang="en-US"/>
        </a:p>
      </dgm:t>
    </dgm:pt>
    <dgm:pt modelId="{AA5BFF69-D3CD-4DF8-B7DD-0CF8119EBB85}" type="sibTrans" cxnId="{B73497AD-00D8-445E-B542-9ABCC80DE742}">
      <dgm:prSet/>
      <dgm:spPr/>
      <dgm:t>
        <a:bodyPr/>
        <a:lstStyle/>
        <a:p>
          <a:endParaRPr lang="en-US"/>
        </a:p>
      </dgm:t>
    </dgm:pt>
    <dgm:pt modelId="{1A2181A6-39ED-4CE7-9519-B4BFB11355B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Réalisation de diagnostique</a:t>
          </a:r>
          <a:endParaRPr lang="en-US"/>
        </a:p>
      </dgm:t>
    </dgm:pt>
    <dgm:pt modelId="{B02B1D6F-8616-41A2-89E6-4F26CEBD3C8C}" type="parTrans" cxnId="{6733C417-7389-4E88-9602-522C2446A33A}">
      <dgm:prSet/>
      <dgm:spPr/>
      <dgm:t>
        <a:bodyPr/>
        <a:lstStyle/>
        <a:p>
          <a:endParaRPr lang="en-US"/>
        </a:p>
      </dgm:t>
    </dgm:pt>
    <dgm:pt modelId="{62CB85AB-DE8C-4E3E-BA20-E270EF243B33}" type="sibTrans" cxnId="{6733C417-7389-4E88-9602-522C2446A33A}">
      <dgm:prSet/>
      <dgm:spPr/>
      <dgm:t>
        <a:bodyPr/>
        <a:lstStyle/>
        <a:p>
          <a:endParaRPr lang="en-US"/>
        </a:p>
      </dgm:t>
    </dgm:pt>
    <dgm:pt modelId="{B5ED5E19-A0AE-417E-87C2-30439C5D1526}">
      <dgm:prSet phldrT="[Text]" phldr="0"/>
      <dgm:spPr/>
      <dgm:t>
        <a:bodyPr/>
        <a:lstStyle/>
        <a:p>
          <a:endParaRPr lang="en-US"/>
        </a:p>
      </dgm:t>
    </dgm:pt>
    <dgm:pt modelId="{DDF9A880-0B2F-40C2-A648-AF2D4532DC80}" type="parTrans" cxnId="{C72ACAF0-EC1E-4233-AD65-EE4DD3F3AC61}">
      <dgm:prSet/>
      <dgm:spPr/>
      <dgm:t>
        <a:bodyPr/>
        <a:lstStyle/>
        <a:p>
          <a:endParaRPr lang="en-US"/>
        </a:p>
      </dgm:t>
    </dgm:pt>
    <dgm:pt modelId="{7B826286-D0E5-4A8D-BDBC-CC5B48E50AD5}" type="sibTrans" cxnId="{C72ACAF0-EC1E-4233-AD65-EE4DD3F3AC61}">
      <dgm:prSet/>
      <dgm:spPr/>
      <dgm:t>
        <a:bodyPr/>
        <a:lstStyle/>
        <a:p>
          <a:endParaRPr lang="en-US"/>
        </a:p>
      </dgm:t>
    </dgm:pt>
    <dgm:pt modelId="{171CA830-22A8-4BC7-BCD8-9E703A3E445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Installation de nouveaux </a:t>
          </a:r>
          <a:r>
            <a:rPr lang="en-US" err="1">
              <a:latin typeface="Calibri Light" panose="020F0302020204030204"/>
            </a:rPr>
            <a:t>équipements</a:t>
          </a:r>
          <a:r>
            <a:rPr lang="en-US">
              <a:latin typeface="Calibri Light" panose="020F0302020204030204"/>
            </a:rPr>
            <a:t> informatiques</a:t>
          </a:r>
          <a:endParaRPr lang="en-US"/>
        </a:p>
      </dgm:t>
    </dgm:pt>
    <dgm:pt modelId="{7C1C68E6-50E1-439A-8655-19224C2D2040}" type="parTrans" cxnId="{EBB113CD-CF4E-420C-841F-0724587180EC}">
      <dgm:prSet/>
      <dgm:spPr/>
      <dgm:t>
        <a:bodyPr/>
        <a:lstStyle/>
        <a:p>
          <a:endParaRPr lang="en-US"/>
        </a:p>
      </dgm:t>
    </dgm:pt>
    <dgm:pt modelId="{12A3D5D2-A340-4C90-8165-6A37EE9312C1}" type="sibTrans" cxnId="{EBB113CD-CF4E-420C-841F-0724587180EC}">
      <dgm:prSet/>
      <dgm:spPr/>
      <dgm:t>
        <a:bodyPr/>
        <a:lstStyle/>
        <a:p>
          <a:endParaRPr lang="en-US"/>
        </a:p>
      </dgm:t>
    </dgm:pt>
    <dgm:pt modelId="{065CF821-5B3B-4687-A629-2BF01284375D}">
      <dgm:prSet phldrT="[Text]" phldr="0"/>
      <dgm:spPr/>
      <dgm:t>
        <a:bodyPr/>
        <a:lstStyle/>
        <a:p>
          <a:endParaRPr lang="en-US"/>
        </a:p>
      </dgm:t>
    </dgm:pt>
    <dgm:pt modelId="{ED8F1F13-F630-459E-A29F-35457D0D0D55}" type="parTrans" cxnId="{5CF30B0A-F12A-4B68-8006-0A2B33A3E139}">
      <dgm:prSet/>
      <dgm:spPr/>
      <dgm:t>
        <a:bodyPr/>
        <a:lstStyle/>
        <a:p>
          <a:endParaRPr lang="en-US"/>
        </a:p>
      </dgm:t>
    </dgm:pt>
    <dgm:pt modelId="{3E707A16-8179-4098-8214-51885EEFCDCE}" type="sibTrans" cxnId="{5CF30B0A-F12A-4B68-8006-0A2B33A3E139}">
      <dgm:prSet/>
      <dgm:spPr/>
      <dgm:t>
        <a:bodyPr/>
        <a:lstStyle/>
        <a:p>
          <a:endParaRPr lang="en-US"/>
        </a:p>
      </dgm:t>
    </dgm:pt>
    <dgm:pt modelId="{DF643C18-D0F3-47F6-959D-D88D375FF1FE}">
      <dgm:prSet phldrT="[Text]" phldr="0"/>
      <dgm:spPr/>
      <dgm:t>
        <a:bodyPr/>
        <a:lstStyle/>
        <a:p>
          <a:pPr rtl="0"/>
          <a:r>
            <a:rPr lang="en-US" b="0"/>
            <a:t>résolution des dysfonctionnements d'un logiciel ou </a:t>
          </a:r>
          <a:r>
            <a:rPr lang="en-US" b="0">
              <a:latin typeface="Calibri Light" panose="020F0302020204030204"/>
            </a:rPr>
            <a:t>d'une machine</a:t>
          </a:r>
          <a:endParaRPr lang="en-US" b="0"/>
        </a:p>
      </dgm:t>
    </dgm:pt>
    <dgm:pt modelId="{D4355C91-AD2B-4945-813C-5F0D5E996F68}" type="parTrans" cxnId="{1376A72F-E61D-4131-A77F-966F4179897E}">
      <dgm:prSet/>
      <dgm:spPr/>
      <dgm:t>
        <a:bodyPr/>
        <a:lstStyle/>
        <a:p>
          <a:endParaRPr lang="en-US"/>
        </a:p>
      </dgm:t>
    </dgm:pt>
    <dgm:pt modelId="{AF890BCA-DDAC-45AB-AE2A-FD19F257E558}" type="sibTrans" cxnId="{1376A72F-E61D-4131-A77F-966F4179897E}">
      <dgm:prSet/>
      <dgm:spPr/>
      <dgm:t>
        <a:bodyPr/>
        <a:lstStyle/>
        <a:p>
          <a:endParaRPr lang="en-US"/>
        </a:p>
      </dgm:t>
    </dgm:pt>
    <dgm:pt modelId="{BAD59459-CB18-47A8-BAC4-D2F877E2E99D}" type="pres">
      <dgm:prSet presAssocID="{E47DAC1E-491A-472D-971B-222D0163C113}" presName="outerComposite" presStyleCnt="0">
        <dgm:presLayoutVars>
          <dgm:chMax val="5"/>
          <dgm:dir/>
          <dgm:resizeHandles val="exact"/>
        </dgm:presLayoutVars>
      </dgm:prSet>
      <dgm:spPr/>
    </dgm:pt>
    <dgm:pt modelId="{697EB6B6-4A5E-4577-8126-FF294517F823}" type="pres">
      <dgm:prSet presAssocID="{E47DAC1E-491A-472D-971B-222D0163C113}" presName="dummyMaxCanvas" presStyleCnt="0">
        <dgm:presLayoutVars/>
      </dgm:prSet>
      <dgm:spPr/>
    </dgm:pt>
    <dgm:pt modelId="{26293729-5130-4608-B445-FCEFC274AC21}" type="pres">
      <dgm:prSet presAssocID="{E47DAC1E-491A-472D-971B-222D0163C113}" presName="ThreeNodes_1" presStyleLbl="node1" presStyleIdx="0" presStyleCnt="3">
        <dgm:presLayoutVars>
          <dgm:bulletEnabled val="1"/>
        </dgm:presLayoutVars>
      </dgm:prSet>
      <dgm:spPr/>
    </dgm:pt>
    <dgm:pt modelId="{36BD9957-95B3-42E0-A561-3AC0C1A1008A}" type="pres">
      <dgm:prSet presAssocID="{E47DAC1E-491A-472D-971B-222D0163C113}" presName="ThreeNodes_2" presStyleLbl="node1" presStyleIdx="1" presStyleCnt="3">
        <dgm:presLayoutVars>
          <dgm:bulletEnabled val="1"/>
        </dgm:presLayoutVars>
      </dgm:prSet>
      <dgm:spPr/>
    </dgm:pt>
    <dgm:pt modelId="{79085C71-F77F-4726-A227-EC65FFEB6DC1}" type="pres">
      <dgm:prSet presAssocID="{E47DAC1E-491A-472D-971B-222D0163C113}" presName="ThreeNodes_3" presStyleLbl="node1" presStyleIdx="2" presStyleCnt="3">
        <dgm:presLayoutVars>
          <dgm:bulletEnabled val="1"/>
        </dgm:presLayoutVars>
      </dgm:prSet>
      <dgm:spPr/>
    </dgm:pt>
    <dgm:pt modelId="{FDEA3ACC-A958-4051-B4E2-8569A6FD3680}" type="pres">
      <dgm:prSet presAssocID="{E47DAC1E-491A-472D-971B-222D0163C113}" presName="ThreeConn_1-2" presStyleLbl="fgAccFollowNode1" presStyleIdx="0" presStyleCnt="2">
        <dgm:presLayoutVars>
          <dgm:bulletEnabled val="1"/>
        </dgm:presLayoutVars>
      </dgm:prSet>
      <dgm:spPr/>
    </dgm:pt>
    <dgm:pt modelId="{E8597272-C551-4AC5-A839-577EF76158C5}" type="pres">
      <dgm:prSet presAssocID="{E47DAC1E-491A-472D-971B-222D0163C113}" presName="ThreeConn_2-3" presStyleLbl="fgAccFollowNode1" presStyleIdx="1" presStyleCnt="2">
        <dgm:presLayoutVars>
          <dgm:bulletEnabled val="1"/>
        </dgm:presLayoutVars>
      </dgm:prSet>
      <dgm:spPr/>
    </dgm:pt>
    <dgm:pt modelId="{AA3A2513-8AF7-4E84-87E9-D4BE91C9E642}" type="pres">
      <dgm:prSet presAssocID="{E47DAC1E-491A-472D-971B-222D0163C113}" presName="ThreeNodes_1_text" presStyleLbl="node1" presStyleIdx="2" presStyleCnt="3">
        <dgm:presLayoutVars>
          <dgm:bulletEnabled val="1"/>
        </dgm:presLayoutVars>
      </dgm:prSet>
      <dgm:spPr/>
    </dgm:pt>
    <dgm:pt modelId="{336EF2F0-951A-484F-BD86-3659ACFD522D}" type="pres">
      <dgm:prSet presAssocID="{E47DAC1E-491A-472D-971B-222D0163C113}" presName="ThreeNodes_2_text" presStyleLbl="node1" presStyleIdx="2" presStyleCnt="3">
        <dgm:presLayoutVars>
          <dgm:bulletEnabled val="1"/>
        </dgm:presLayoutVars>
      </dgm:prSet>
      <dgm:spPr/>
    </dgm:pt>
    <dgm:pt modelId="{BF8754FD-BA77-47C2-B024-43E5A431C973}" type="pres">
      <dgm:prSet presAssocID="{E47DAC1E-491A-472D-971B-222D0163C11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F30B0A-F12A-4B68-8006-0A2B33A3E139}" srcId="{E47DAC1E-491A-472D-971B-222D0163C113}" destId="{065CF821-5B3B-4687-A629-2BF01284375D}" srcOrd="2" destOrd="0" parTransId="{ED8F1F13-F630-459E-A29F-35457D0D0D55}" sibTransId="{3E707A16-8179-4098-8214-51885EEFCDCE}"/>
    <dgm:cxn modelId="{E9EA390C-136C-446D-85C6-94B4714FE2E1}" type="presOf" srcId="{1A2181A6-39ED-4CE7-9519-B4BFB11355BB}" destId="{26293729-5130-4608-B445-FCEFC274AC21}" srcOrd="0" destOrd="1" presId="urn:microsoft.com/office/officeart/2005/8/layout/vProcess5"/>
    <dgm:cxn modelId="{6733C417-7389-4E88-9602-522C2446A33A}" srcId="{6851D20C-0024-4E95-BC03-86DCEFDD463C}" destId="{1A2181A6-39ED-4CE7-9519-B4BFB11355BB}" srcOrd="0" destOrd="0" parTransId="{B02B1D6F-8616-41A2-89E6-4F26CEBD3C8C}" sibTransId="{62CB85AB-DE8C-4E3E-BA20-E270EF243B33}"/>
    <dgm:cxn modelId="{B5DC262A-8F97-4DB7-9A5A-DC5C293A116B}" type="presOf" srcId="{AA5BFF69-D3CD-4DF8-B7DD-0CF8119EBB85}" destId="{FDEA3ACC-A958-4051-B4E2-8569A6FD3680}" srcOrd="0" destOrd="0" presId="urn:microsoft.com/office/officeart/2005/8/layout/vProcess5"/>
    <dgm:cxn modelId="{1376A72F-E61D-4131-A77F-966F4179897E}" srcId="{065CF821-5B3B-4687-A629-2BF01284375D}" destId="{DF643C18-D0F3-47F6-959D-D88D375FF1FE}" srcOrd="0" destOrd="0" parTransId="{D4355C91-AD2B-4945-813C-5F0D5E996F68}" sibTransId="{AF890BCA-DDAC-45AB-AE2A-FD19F257E558}"/>
    <dgm:cxn modelId="{ED98495D-4CDD-4DC4-95A6-0D5CC5F314A1}" type="presOf" srcId="{DF643C18-D0F3-47F6-959D-D88D375FF1FE}" destId="{BF8754FD-BA77-47C2-B024-43E5A431C973}" srcOrd="1" destOrd="1" presId="urn:microsoft.com/office/officeart/2005/8/layout/vProcess5"/>
    <dgm:cxn modelId="{63419D71-4575-4F2F-883F-2DB21657E49A}" type="presOf" srcId="{171CA830-22A8-4BC7-BCD8-9E703A3E445D}" destId="{336EF2F0-951A-484F-BD86-3659ACFD522D}" srcOrd="1" destOrd="1" presId="urn:microsoft.com/office/officeart/2005/8/layout/vProcess5"/>
    <dgm:cxn modelId="{3ADE9E9C-DC6B-4B03-B53D-DE287BCC67BB}" type="presOf" srcId="{DF643C18-D0F3-47F6-959D-D88D375FF1FE}" destId="{79085C71-F77F-4726-A227-EC65FFEB6DC1}" srcOrd="0" destOrd="1" presId="urn:microsoft.com/office/officeart/2005/8/layout/vProcess5"/>
    <dgm:cxn modelId="{27F0D3A2-2F1F-42A8-B2BB-51BA75A9B781}" type="presOf" srcId="{1A2181A6-39ED-4CE7-9519-B4BFB11355BB}" destId="{AA3A2513-8AF7-4E84-87E9-D4BE91C9E642}" srcOrd="1" destOrd="1" presId="urn:microsoft.com/office/officeart/2005/8/layout/vProcess5"/>
    <dgm:cxn modelId="{B5C444A8-F82A-4C68-8354-BC2852B03B6B}" type="presOf" srcId="{065CF821-5B3B-4687-A629-2BF01284375D}" destId="{BF8754FD-BA77-47C2-B024-43E5A431C973}" srcOrd="1" destOrd="0" presId="urn:microsoft.com/office/officeart/2005/8/layout/vProcess5"/>
    <dgm:cxn modelId="{D749C0A8-0111-479C-A6C6-F94F14AC14B3}" type="presOf" srcId="{E47DAC1E-491A-472D-971B-222D0163C113}" destId="{BAD59459-CB18-47A8-BAC4-D2F877E2E99D}" srcOrd="0" destOrd="0" presId="urn:microsoft.com/office/officeart/2005/8/layout/vProcess5"/>
    <dgm:cxn modelId="{E844D3AB-64DE-41FD-BC9F-1E75DB7C4A17}" type="presOf" srcId="{171CA830-22A8-4BC7-BCD8-9E703A3E445D}" destId="{36BD9957-95B3-42E0-A561-3AC0C1A1008A}" srcOrd="0" destOrd="1" presId="urn:microsoft.com/office/officeart/2005/8/layout/vProcess5"/>
    <dgm:cxn modelId="{B73497AD-00D8-445E-B542-9ABCC80DE742}" srcId="{E47DAC1E-491A-472D-971B-222D0163C113}" destId="{6851D20C-0024-4E95-BC03-86DCEFDD463C}" srcOrd="0" destOrd="0" parTransId="{DC2F906F-330A-4FA9-93A6-0D9C09A77AFC}" sibTransId="{AA5BFF69-D3CD-4DF8-B7DD-0CF8119EBB85}"/>
    <dgm:cxn modelId="{90759FAE-73D0-4DEC-9256-927AB0470891}" type="presOf" srcId="{B5ED5E19-A0AE-417E-87C2-30439C5D1526}" destId="{336EF2F0-951A-484F-BD86-3659ACFD522D}" srcOrd="1" destOrd="0" presId="urn:microsoft.com/office/officeart/2005/8/layout/vProcess5"/>
    <dgm:cxn modelId="{21EF5EB6-2842-42FC-8854-FB16F3467DAC}" type="presOf" srcId="{6851D20C-0024-4E95-BC03-86DCEFDD463C}" destId="{AA3A2513-8AF7-4E84-87E9-D4BE91C9E642}" srcOrd="1" destOrd="0" presId="urn:microsoft.com/office/officeart/2005/8/layout/vProcess5"/>
    <dgm:cxn modelId="{39F9A9BA-8582-4F95-A81E-BEC7CF928728}" type="presOf" srcId="{7B826286-D0E5-4A8D-BDBC-CC5B48E50AD5}" destId="{E8597272-C551-4AC5-A839-577EF76158C5}" srcOrd="0" destOrd="0" presId="urn:microsoft.com/office/officeart/2005/8/layout/vProcess5"/>
    <dgm:cxn modelId="{AFE691C4-22A9-401D-B6AF-31A1E8036427}" type="presOf" srcId="{6851D20C-0024-4E95-BC03-86DCEFDD463C}" destId="{26293729-5130-4608-B445-FCEFC274AC21}" srcOrd="0" destOrd="0" presId="urn:microsoft.com/office/officeart/2005/8/layout/vProcess5"/>
    <dgm:cxn modelId="{EBB113CD-CF4E-420C-841F-0724587180EC}" srcId="{B5ED5E19-A0AE-417E-87C2-30439C5D1526}" destId="{171CA830-22A8-4BC7-BCD8-9E703A3E445D}" srcOrd="0" destOrd="0" parTransId="{7C1C68E6-50E1-439A-8655-19224C2D2040}" sibTransId="{12A3D5D2-A340-4C90-8165-6A37EE9312C1}"/>
    <dgm:cxn modelId="{953BF6E1-4126-42FA-9A49-9C1764082298}" type="presOf" srcId="{065CF821-5B3B-4687-A629-2BF01284375D}" destId="{79085C71-F77F-4726-A227-EC65FFEB6DC1}" srcOrd="0" destOrd="0" presId="urn:microsoft.com/office/officeart/2005/8/layout/vProcess5"/>
    <dgm:cxn modelId="{C72ACAF0-EC1E-4233-AD65-EE4DD3F3AC61}" srcId="{E47DAC1E-491A-472D-971B-222D0163C113}" destId="{B5ED5E19-A0AE-417E-87C2-30439C5D1526}" srcOrd="1" destOrd="0" parTransId="{DDF9A880-0B2F-40C2-A648-AF2D4532DC80}" sibTransId="{7B826286-D0E5-4A8D-BDBC-CC5B48E50AD5}"/>
    <dgm:cxn modelId="{49A8FBFD-545A-4EC0-BC04-13A40B8695F6}" type="presOf" srcId="{B5ED5E19-A0AE-417E-87C2-30439C5D1526}" destId="{36BD9957-95B3-42E0-A561-3AC0C1A1008A}" srcOrd="0" destOrd="0" presId="urn:microsoft.com/office/officeart/2005/8/layout/vProcess5"/>
    <dgm:cxn modelId="{9C62C959-464E-45A4-9B29-A1815B204AC1}" type="presParOf" srcId="{BAD59459-CB18-47A8-BAC4-D2F877E2E99D}" destId="{697EB6B6-4A5E-4577-8126-FF294517F823}" srcOrd="0" destOrd="0" presId="urn:microsoft.com/office/officeart/2005/8/layout/vProcess5"/>
    <dgm:cxn modelId="{EB07F2A8-1136-457E-9B3D-3CA73F14EE36}" type="presParOf" srcId="{BAD59459-CB18-47A8-BAC4-D2F877E2E99D}" destId="{26293729-5130-4608-B445-FCEFC274AC21}" srcOrd="1" destOrd="0" presId="urn:microsoft.com/office/officeart/2005/8/layout/vProcess5"/>
    <dgm:cxn modelId="{95029B43-9F90-4042-8B6E-F0A5FC851A15}" type="presParOf" srcId="{BAD59459-CB18-47A8-BAC4-D2F877E2E99D}" destId="{36BD9957-95B3-42E0-A561-3AC0C1A1008A}" srcOrd="2" destOrd="0" presId="urn:microsoft.com/office/officeart/2005/8/layout/vProcess5"/>
    <dgm:cxn modelId="{D2BF7BFB-7CA7-4ACB-B4BE-F3480BC71ADA}" type="presParOf" srcId="{BAD59459-CB18-47A8-BAC4-D2F877E2E99D}" destId="{79085C71-F77F-4726-A227-EC65FFEB6DC1}" srcOrd="3" destOrd="0" presId="urn:microsoft.com/office/officeart/2005/8/layout/vProcess5"/>
    <dgm:cxn modelId="{0D943DCB-AE98-4B18-8A63-AC7DC3ECF437}" type="presParOf" srcId="{BAD59459-CB18-47A8-BAC4-D2F877E2E99D}" destId="{FDEA3ACC-A958-4051-B4E2-8569A6FD3680}" srcOrd="4" destOrd="0" presId="urn:microsoft.com/office/officeart/2005/8/layout/vProcess5"/>
    <dgm:cxn modelId="{8F3BE927-5D9F-4961-B434-EC83B954F3F4}" type="presParOf" srcId="{BAD59459-CB18-47A8-BAC4-D2F877E2E99D}" destId="{E8597272-C551-4AC5-A839-577EF76158C5}" srcOrd="5" destOrd="0" presId="urn:microsoft.com/office/officeart/2005/8/layout/vProcess5"/>
    <dgm:cxn modelId="{0B8856C7-DE56-47D6-90E8-53580FD4B589}" type="presParOf" srcId="{BAD59459-CB18-47A8-BAC4-D2F877E2E99D}" destId="{AA3A2513-8AF7-4E84-87E9-D4BE91C9E642}" srcOrd="6" destOrd="0" presId="urn:microsoft.com/office/officeart/2005/8/layout/vProcess5"/>
    <dgm:cxn modelId="{A8DA13C2-8F6C-409C-BC2D-B5F405573A7F}" type="presParOf" srcId="{BAD59459-CB18-47A8-BAC4-D2F877E2E99D}" destId="{336EF2F0-951A-484F-BD86-3659ACFD522D}" srcOrd="7" destOrd="0" presId="urn:microsoft.com/office/officeart/2005/8/layout/vProcess5"/>
    <dgm:cxn modelId="{54081E97-24B3-49FA-B8D6-277CAC36EE81}" type="presParOf" srcId="{BAD59459-CB18-47A8-BAC4-D2F877E2E99D}" destId="{BF8754FD-BA77-47C2-B024-43E5A431C97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41D59E-0860-49F5-A8F5-E90054DE86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366E33-8629-4579-BB8E-A2F3C3532B51}">
      <dgm:prSet/>
      <dgm:spPr/>
      <dgm:t>
        <a:bodyPr/>
        <a:lstStyle/>
        <a:p>
          <a:r>
            <a:rPr lang="fr-FR"/>
            <a:t>RODRIGUES Thomas</a:t>
          </a:r>
          <a:endParaRPr lang="en-US"/>
        </a:p>
      </dgm:t>
    </dgm:pt>
    <dgm:pt modelId="{A8B240CB-824D-41DB-A703-0212E86631A9}" type="parTrans" cxnId="{F911080F-D17D-4948-B382-4E6D601F618B}">
      <dgm:prSet/>
      <dgm:spPr/>
      <dgm:t>
        <a:bodyPr/>
        <a:lstStyle/>
        <a:p>
          <a:endParaRPr lang="en-US"/>
        </a:p>
      </dgm:t>
    </dgm:pt>
    <dgm:pt modelId="{77D648BD-0DC5-48B7-97F6-47ED80E72A51}" type="sibTrans" cxnId="{F911080F-D17D-4948-B382-4E6D601F618B}">
      <dgm:prSet/>
      <dgm:spPr/>
      <dgm:t>
        <a:bodyPr/>
        <a:lstStyle/>
        <a:p>
          <a:endParaRPr lang="en-US"/>
        </a:p>
      </dgm:t>
    </dgm:pt>
    <dgm:pt modelId="{1BC015CB-CAB0-46B7-92D7-3E4696A4D4CD}">
      <dgm:prSet/>
      <dgm:spPr/>
      <dgm:t>
        <a:bodyPr/>
        <a:lstStyle/>
        <a:p>
          <a:r>
            <a:rPr lang="fr-FR"/>
            <a:t>BATTEUX Mauro</a:t>
          </a:r>
          <a:endParaRPr lang="en-US"/>
        </a:p>
      </dgm:t>
    </dgm:pt>
    <dgm:pt modelId="{FAC922B4-6216-4B7B-9EB8-573FC454C1F1}" type="parTrans" cxnId="{79A65BEA-6EEF-430A-9500-EF4D5EA1C401}">
      <dgm:prSet/>
      <dgm:spPr/>
      <dgm:t>
        <a:bodyPr/>
        <a:lstStyle/>
        <a:p>
          <a:endParaRPr lang="en-US"/>
        </a:p>
      </dgm:t>
    </dgm:pt>
    <dgm:pt modelId="{0C339D4F-E391-468C-81D6-D4523B5CBC08}" type="sibTrans" cxnId="{79A65BEA-6EEF-430A-9500-EF4D5EA1C401}">
      <dgm:prSet/>
      <dgm:spPr/>
      <dgm:t>
        <a:bodyPr/>
        <a:lstStyle/>
        <a:p>
          <a:endParaRPr lang="en-US"/>
        </a:p>
      </dgm:t>
    </dgm:pt>
    <dgm:pt modelId="{121695E9-3E06-449A-9B61-31225F69358F}">
      <dgm:prSet phldr="0"/>
      <dgm:spPr/>
      <dgm:t>
        <a:bodyPr/>
        <a:lstStyle/>
        <a:p>
          <a:pPr rtl="0"/>
          <a:r>
            <a:rPr lang="fr-FR" b="0">
              <a:latin typeface="Calibri"/>
              <a:cs typeface="Arial"/>
            </a:rPr>
            <a:t>SRENG Thomas</a:t>
          </a:r>
        </a:p>
      </dgm:t>
    </dgm:pt>
    <dgm:pt modelId="{9206EAE7-7793-402F-A082-A3C50B455B31}" type="parTrans" cxnId="{F3B8A30B-CE98-4873-BA54-E2F74E9E08EC}">
      <dgm:prSet/>
      <dgm:spPr/>
      <dgm:t>
        <a:bodyPr/>
        <a:lstStyle/>
        <a:p>
          <a:endParaRPr lang="en-US"/>
        </a:p>
      </dgm:t>
    </dgm:pt>
    <dgm:pt modelId="{790C7F37-B557-49E6-A9AD-18833BF90D2D}" type="sibTrans" cxnId="{F3B8A30B-CE98-4873-BA54-E2F74E9E08EC}">
      <dgm:prSet/>
      <dgm:spPr/>
      <dgm:t>
        <a:bodyPr/>
        <a:lstStyle/>
        <a:p>
          <a:endParaRPr lang="en-US"/>
        </a:p>
      </dgm:t>
    </dgm:pt>
    <dgm:pt modelId="{1995AD59-A61A-4832-BF88-9CA1244CC1A1}">
      <dgm:prSet phldr="0"/>
      <dgm:spPr/>
      <dgm:t>
        <a:bodyPr/>
        <a:lstStyle/>
        <a:p>
          <a:pPr rtl="0"/>
          <a:r>
            <a:rPr lang="fr-FR">
              <a:latin typeface="Calibri"/>
              <a:cs typeface="Calibri"/>
            </a:rPr>
            <a:t>LEVIEUX Logan</a:t>
          </a:r>
        </a:p>
      </dgm:t>
    </dgm:pt>
    <dgm:pt modelId="{E2658B53-E2D3-4F2B-A5D7-E02F0BB15030}" type="parTrans" cxnId="{47BED2F9-2644-4D62-A93E-9335278B4C19}">
      <dgm:prSet/>
      <dgm:spPr/>
      <dgm:t>
        <a:bodyPr/>
        <a:lstStyle/>
        <a:p>
          <a:endParaRPr lang="en-US"/>
        </a:p>
      </dgm:t>
    </dgm:pt>
    <dgm:pt modelId="{7C59E35B-D398-4004-A38C-1668DE8B8873}" type="sibTrans" cxnId="{47BED2F9-2644-4D62-A93E-9335278B4C19}">
      <dgm:prSet/>
      <dgm:spPr/>
      <dgm:t>
        <a:bodyPr/>
        <a:lstStyle/>
        <a:p>
          <a:endParaRPr lang="en-US"/>
        </a:p>
      </dgm:t>
    </dgm:pt>
    <dgm:pt modelId="{70695A63-A641-4CD9-9020-D18D8CBFE86B}">
      <dgm:prSet phldr="0"/>
      <dgm:spPr/>
      <dgm:t>
        <a:bodyPr/>
        <a:lstStyle/>
        <a:p>
          <a:pPr rtl="0"/>
          <a:r>
            <a:rPr lang="fr-FR" b="1">
              <a:latin typeface="Calibri Light" panose="020F0302020204030204"/>
            </a:rPr>
            <a:t>RAGOUNATH Lakshman</a:t>
          </a:r>
          <a:endParaRPr lang="fr-FR" b="1" err="1"/>
        </a:p>
      </dgm:t>
    </dgm:pt>
    <dgm:pt modelId="{1A8E364F-A772-4ACE-B18D-AD6B86039908}" type="parTrans" cxnId="{0029A8A1-EE52-474D-8BDD-B2A2118D3FAC}">
      <dgm:prSet/>
      <dgm:spPr/>
      <dgm:t>
        <a:bodyPr/>
        <a:lstStyle/>
        <a:p>
          <a:endParaRPr lang="en-US"/>
        </a:p>
      </dgm:t>
    </dgm:pt>
    <dgm:pt modelId="{2D1983CF-C13F-4B8C-9C5F-6BA8B39A615E}" type="sibTrans" cxnId="{0029A8A1-EE52-474D-8BDD-B2A2118D3FAC}">
      <dgm:prSet/>
      <dgm:spPr/>
      <dgm:t>
        <a:bodyPr/>
        <a:lstStyle/>
        <a:p>
          <a:endParaRPr lang="en-US"/>
        </a:p>
      </dgm:t>
    </dgm:pt>
    <dgm:pt modelId="{F3499C1A-AFAF-42F4-A9C8-69817EC8C69C}">
      <dgm:prSet/>
      <dgm:spPr/>
      <dgm:t>
        <a:bodyPr/>
        <a:lstStyle/>
        <a:p>
          <a:r>
            <a:rPr lang="fr-FR"/>
            <a:t>Nom complet 6</a:t>
          </a:r>
          <a:endParaRPr lang="en-US"/>
        </a:p>
      </dgm:t>
    </dgm:pt>
    <dgm:pt modelId="{D582CD8E-FEA4-4169-A450-0BEC3BF5D804}" type="parTrans" cxnId="{1052F415-B623-426F-B0CA-A132A28FC411}">
      <dgm:prSet/>
      <dgm:spPr/>
      <dgm:t>
        <a:bodyPr/>
        <a:lstStyle/>
        <a:p>
          <a:endParaRPr lang="en-US"/>
        </a:p>
      </dgm:t>
    </dgm:pt>
    <dgm:pt modelId="{6079F315-0C03-4C17-901C-9FCB56C12673}" type="sibTrans" cxnId="{1052F415-B623-426F-B0CA-A132A28FC411}">
      <dgm:prSet/>
      <dgm:spPr/>
      <dgm:t>
        <a:bodyPr/>
        <a:lstStyle/>
        <a:p>
          <a:endParaRPr lang="en-US"/>
        </a:p>
      </dgm:t>
    </dgm:pt>
    <dgm:pt modelId="{856289D8-1F0A-4492-953E-F9ACC343991D}" type="pres">
      <dgm:prSet presAssocID="{F441D59E-0860-49F5-A8F5-E90054DE860C}" presName="linear" presStyleCnt="0">
        <dgm:presLayoutVars>
          <dgm:animLvl val="lvl"/>
          <dgm:resizeHandles val="exact"/>
        </dgm:presLayoutVars>
      </dgm:prSet>
      <dgm:spPr/>
    </dgm:pt>
    <dgm:pt modelId="{00A73EDD-489C-46EB-87E7-CF7F8A05ECA7}" type="pres">
      <dgm:prSet presAssocID="{56366E33-8629-4579-BB8E-A2F3C3532B5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EABB712-BD54-4DC0-B625-1469EDFD0AD3}" type="pres">
      <dgm:prSet presAssocID="{77D648BD-0DC5-48B7-97F6-47ED80E72A51}" presName="spacer" presStyleCnt="0"/>
      <dgm:spPr/>
    </dgm:pt>
    <dgm:pt modelId="{3558A172-C25C-4E2D-B43B-6F60FAF0E059}" type="pres">
      <dgm:prSet presAssocID="{1BC015CB-CAB0-46B7-92D7-3E4696A4D4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A901F07-FE00-4659-A0F1-47ADB164239F}" type="pres">
      <dgm:prSet presAssocID="{0C339D4F-E391-468C-81D6-D4523B5CBC08}" presName="spacer" presStyleCnt="0"/>
      <dgm:spPr/>
    </dgm:pt>
    <dgm:pt modelId="{B68F5A3C-4381-49BA-B602-A1EDBC0F5B73}" type="pres">
      <dgm:prSet presAssocID="{121695E9-3E06-449A-9B61-31225F69358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EBE620A-C18A-4DFA-AB07-604312BB92F6}" type="pres">
      <dgm:prSet presAssocID="{790C7F37-B557-49E6-A9AD-18833BF90D2D}" presName="spacer" presStyleCnt="0"/>
      <dgm:spPr/>
    </dgm:pt>
    <dgm:pt modelId="{02D7ADC7-A71F-4411-B86D-7ADF618178FA}" type="pres">
      <dgm:prSet presAssocID="{1995AD59-A61A-4832-BF88-9CA1244CC1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4C9242E-BCB3-4A88-8D56-D0762EDB09CD}" type="pres">
      <dgm:prSet presAssocID="{7C59E35B-D398-4004-A38C-1668DE8B8873}" presName="spacer" presStyleCnt="0"/>
      <dgm:spPr/>
    </dgm:pt>
    <dgm:pt modelId="{1E629182-BAD7-40F1-B282-3071AFC35D9E}" type="pres">
      <dgm:prSet presAssocID="{70695A63-A641-4CD9-9020-D18D8CBFE86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E36A12-8A54-4218-BE6D-B5B9862ABABF}" type="pres">
      <dgm:prSet presAssocID="{2D1983CF-C13F-4B8C-9C5F-6BA8B39A615E}" presName="spacer" presStyleCnt="0"/>
      <dgm:spPr/>
    </dgm:pt>
    <dgm:pt modelId="{E062F898-CB47-40CE-9E0B-DB7E06964548}" type="pres">
      <dgm:prSet presAssocID="{F3499C1A-AFAF-42F4-A9C8-69817EC8C69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CE91A04-173A-45BD-8561-42C991F0C5EB}" type="presOf" srcId="{70695A63-A641-4CD9-9020-D18D8CBFE86B}" destId="{1E629182-BAD7-40F1-B282-3071AFC35D9E}" srcOrd="0" destOrd="0" presId="urn:microsoft.com/office/officeart/2005/8/layout/vList2"/>
    <dgm:cxn modelId="{F3B8A30B-CE98-4873-BA54-E2F74E9E08EC}" srcId="{F441D59E-0860-49F5-A8F5-E90054DE860C}" destId="{121695E9-3E06-449A-9B61-31225F69358F}" srcOrd="2" destOrd="0" parTransId="{9206EAE7-7793-402F-A082-A3C50B455B31}" sibTransId="{790C7F37-B557-49E6-A9AD-18833BF90D2D}"/>
    <dgm:cxn modelId="{F911080F-D17D-4948-B382-4E6D601F618B}" srcId="{F441D59E-0860-49F5-A8F5-E90054DE860C}" destId="{56366E33-8629-4579-BB8E-A2F3C3532B51}" srcOrd="0" destOrd="0" parTransId="{A8B240CB-824D-41DB-A703-0212E86631A9}" sibTransId="{77D648BD-0DC5-48B7-97F6-47ED80E72A51}"/>
    <dgm:cxn modelId="{1052F415-B623-426F-B0CA-A132A28FC411}" srcId="{F441D59E-0860-49F5-A8F5-E90054DE860C}" destId="{F3499C1A-AFAF-42F4-A9C8-69817EC8C69C}" srcOrd="5" destOrd="0" parTransId="{D582CD8E-FEA4-4169-A450-0BEC3BF5D804}" sibTransId="{6079F315-0C03-4C17-901C-9FCB56C12673}"/>
    <dgm:cxn modelId="{7D6DB349-BE0E-483B-A64C-866C7C9F8673}" type="presOf" srcId="{F3499C1A-AFAF-42F4-A9C8-69817EC8C69C}" destId="{E062F898-CB47-40CE-9E0B-DB7E06964548}" srcOrd="0" destOrd="0" presId="urn:microsoft.com/office/officeart/2005/8/layout/vList2"/>
    <dgm:cxn modelId="{E1A1F478-CCC1-4306-9D2E-2F38F3924AEB}" type="presOf" srcId="{F441D59E-0860-49F5-A8F5-E90054DE860C}" destId="{856289D8-1F0A-4492-953E-F9ACC343991D}" srcOrd="0" destOrd="0" presId="urn:microsoft.com/office/officeart/2005/8/layout/vList2"/>
    <dgm:cxn modelId="{0029A8A1-EE52-474D-8BDD-B2A2118D3FAC}" srcId="{F441D59E-0860-49F5-A8F5-E90054DE860C}" destId="{70695A63-A641-4CD9-9020-D18D8CBFE86B}" srcOrd="4" destOrd="0" parTransId="{1A8E364F-A772-4ACE-B18D-AD6B86039908}" sibTransId="{2D1983CF-C13F-4B8C-9C5F-6BA8B39A615E}"/>
    <dgm:cxn modelId="{7A495CC2-0503-4153-A20D-C78D5CD84957}" type="presOf" srcId="{1BC015CB-CAB0-46B7-92D7-3E4696A4D4CD}" destId="{3558A172-C25C-4E2D-B43B-6F60FAF0E059}" srcOrd="0" destOrd="0" presId="urn:microsoft.com/office/officeart/2005/8/layout/vList2"/>
    <dgm:cxn modelId="{21CD70DC-8673-4191-93C4-E81960AA77CF}" type="presOf" srcId="{56366E33-8629-4579-BB8E-A2F3C3532B51}" destId="{00A73EDD-489C-46EB-87E7-CF7F8A05ECA7}" srcOrd="0" destOrd="0" presId="urn:microsoft.com/office/officeart/2005/8/layout/vList2"/>
    <dgm:cxn modelId="{3F0B78E3-F18F-4981-9FF1-9711A169CA38}" type="presOf" srcId="{121695E9-3E06-449A-9B61-31225F69358F}" destId="{B68F5A3C-4381-49BA-B602-A1EDBC0F5B73}" srcOrd="0" destOrd="0" presId="urn:microsoft.com/office/officeart/2005/8/layout/vList2"/>
    <dgm:cxn modelId="{79A65BEA-6EEF-430A-9500-EF4D5EA1C401}" srcId="{F441D59E-0860-49F5-A8F5-E90054DE860C}" destId="{1BC015CB-CAB0-46B7-92D7-3E4696A4D4CD}" srcOrd="1" destOrd="0" parTransId="{FAC922B4-6216-4B7B-9EB8-573FC454C1F1}" sibTransId="{0C339D4F-E391-468C-81D6-D4523B5CBC08}"/>
    <dgm:cxn modelId="{183E0AED-D0AB-424B-B20F-A9A9187532F0}" type="presOf" srcId="{1995AD59-A61A-4832-BF88-9CA1244CC1A1}" destId="{02D7ADC7-A71F-4411-B86D-7ADF618178FA}" srcOrd="0" destOrd="0" presId="urn:microsoft.com/office/officeart/2005/8/layout/vList2"/>
    <dgm:cxn modelId="{47BED2F9-2644-4D62-A93E-9335278B4C19}" srcId="{F441D59E-0860-49F5-A8F5-E90054DE860C}" destId="{1995AD59-A61A-4832-BF88-9CA1244CC1A1}" srcOrd="3" destOrd="0" parTransId="{E2658B53-E2D3-4F2B-A5D7-E02F0BB15030}" sibTransId="{7C59E35B-D398-4004-A38C-1668DE8B8873}"/>
    <dgm:cxn modelId="{F635E278-6AE1-4ACD-A112-3FB0B2CC455C}" type="presParOf" srcId="{856289D8-1F0A-4492-953E-F9ACC343991D}" destId="{00A73EDD-489C-46EB-87E7-CF7F8A05ECA7}" srcOrd="0" destOrd="0" presId="urn:microsoft.com/office/officeart/2005/8/layout/vList2"/>
    <dgm:cxn modelId="{26957399-83D7-4324-907C-8C6E93CB3E18}" type="presParOf" srcId="{856289D8-1F0A-4492-953E-F9ACC343991D}" destId="{1EABB712-BD54-4DC0-B625-1469EDFD0AD3}" srcOrd="1" destOrd="0" presId="urn:microsoft.com/office/officeart/2005/8/layout/vList2"/>
    <dgm:cxn modelId="{138C3A82-87AB-4C87-95DB-6505F3967C4D}" type="presParOf" srcId="{856289D8-1F0A-4492-953E-F9ACC343991D}" destId="{3558A172-C25C-4E2D-B43B-6F60FAF0E059}" srcOrd="2" destOrd="0" presId="urn:microsoft.com/office/officeart/2005/8/layout/vList2"/>
    <dgm:cxn modelId="{E9AC4F8B-225C-49F1-B007-898B6070F2E2}" type="presParOf" srcId="{856289D8-1F0A-4492-953E-F9ACC343991D}" destId="{8A901F07-FE00-4659-A0F1-47ADB164239F}" srcOrd="3" destOrd="0" presId="urn:microsoft.com/office/officeart/2005/8/layout/vList2"/>
    <dgm:cxn modelId="{C22B5614-73F6-4D35-99BE-969D10E1CFAA}" type="presParOf" srcId="{856289D8-1F0A-4492-953E-F9ACC343991D}" destId="{B68F5A3C-4381-49BA-B602-A1EDBC0F5B73}" srcOrd="4" destOrd="0" presId="urn:microsoft.com/office/officeart/2005/8/layout/vList2"/>
    <dgm:cxn modelId="{D16B282B-64D8-47F6-8307-05AD91C56A1F}" type="presParOf" srcId="{856289D8-1F0A-4492-953E-F9ACC343991D}" destId="{2EBE620A-C18A-4DFA-AB07-604312BB92F6}" srcOrd="5" destOrd="0" presId="urn:microsoft.com/office/officeart/2005/8/layout/vList2"/>
    <dgm:cxn modelId="{396E83B8-0CC5-4085-979C-D98CDC38E734}" type="presParOf" srcId="{856289D8-1F0A-4492-953E-F9ACC343991D}" destId="{02D7ADC7-A71F-4411-B86D-7ADF618178FA}" srcOrd="6" destOrd="0" presId="urn:microsoft.com/office/officeart/2005/8/layout/vList2"/>
    <dgm:cxn modelId="{7985EB6C-0E4B-4C74-9BD2-C8D9B811E015}" type="presParOf" srcId="{856289D8-1F0A-4492-953E-F9ACC343991D}" destId="{C4C9242E-BCB3-4A88-8D56-D0762EDB09CD}" srcOrd="7" destOrd="0" presId="urn:microsoft.com/office/officeart/2005/8/layout/vList2"/>
    <dgm:cxn modelId="{A123525E-6F62-4A24-A1A1-EF2A03C45E2D}" type="presParOf" srcId="{856289D8-1F0A-4492-953E-F9ACC343991D}" destId="{1E629182-BAD7-40F1-B282-3071AFC35D9E}" srcOrd="8" destOrd="0" presId="urn:microsoft.com/office/officeart/2005/8/layout/vList2"/>
    <dgm:cxn modelId="{47AAAEE2-D276-440C-96B1-7A3E4E31F79C}" type="presParOf" srcId="{856289D8-1F0A-4492-953E-F9ACC343991D}" destId="{8DE36A12-8A54-4218-BE6D-B5B9862ABABF}" srcOrd="9" destOrd="0" presId="urn:microsoft.com/office/officeart/2005/8/layout/vList2"/>
    <dgm:cxn modelId="{9C33F891-FFF5-4013-B385-0C9F70879E86}" type="presParOf" srcId="{856289D8-1F0A-4492-953E-F9ACC343991D}" destId="{E062F898-CB47-40CE-9E0B-DB7E0696454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B22C87-4C1D-462E-9AA6-934A094E28A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E978E6-2351-45BB-8DAF-ED9A0716E29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fr-FR" sz="5900" b="0" i="0" dirty="0"/>
            <a:t> </a:t>
          </a:r>
          <a:r>
            <a:rPr lang="fr-FR" sz="4000" b="0" i="0" dirty="0"/>
            <a:t>H2: Cinzel</a:t>
          </a:r>
          <a:endParaRPr lang="en-US" sz="4000" dirty="0"/>
        </a:p>
      </dgm:t>
    </dgm:pt>
    <dgm:pt modelId="{DF8E46A8-982E-4C21-9EE1-60064665D1DF}" type="parTrans" cxnId="{3F69CC23-3884-4DC8-96B4-49DD854961DD}">
      <dgm:prSet/>
      <dgm:spPr/>
      <dgm:t>
        <a:bodyPr/>
        <a:lstStyle/>
        <a:p>
          <a:endParaRPr lang="en-US"/>
        </a:p>
      </dgm:t>
    </dgm:pt>
    <dgm:pt modelId="{DF63CACB-DEC2-4335-BB7C-423427127BA6}" type="sibTrans" cxnId="{3F69CC23-3884-4DC8-96B4-49DD854961DD}">
      <dgm:prSet/>
      <dgm:spPr/>
      <dgm:t>
        <a:bodyPr/>
        <a:lstStyle/>
        <a:p>
          <a:endParaRPr lang="en-US"/>
        </a:p>
      </dgm:t>
    </dgm:pt>
    <dgm:pt modelId="{350264E3-07D0-4063-83B1-C90359B080C9}">
      <dgm:prSet custT="1"/>
      <dgm:spPr/>
      <dgm:t>
        <a:bodyPr/>
        <a:lstStyle/>
        <a:p>
          <a:pPr rtl="0"/>
          <a:r>
            <a:rPr lang="fr-FR" sz="4000" dirty="0">
              <a:latin typeface="+mn-lt"/>
            </a:rPr>
            <a:t>Pied de page : Alata</a:t>
          </a:r>
          <a:endParaRPr lang="en-US" sz="4000" dirty="0">
            <a:latin typeface="+mn-lt"/>
          </a:endParaRPr>
        </a:p>
      </dgm:t>
    </dgm:pt>
    <dgm:pt modelId="{C0061C36-B5EF-4943-BF68-365176229EFB}" type="parTrans" cxnId="{59EE13C1-E684-4B27-84D0-E3834366B7AF}">
      <dgm:prSet/>
      <dgm:spPr/>
      <dgm:t>
        <a:bodyPr/>
        <a:lstStyle/>
        <a:p>
          <a:endParaRPr lang="en-US"/>
        </a:p>
      </dgm:t>
    </dgm:pt>
    <dgm:pt modelId="{91A8E72D-7370-4DAD-BCB7-405B36CF4DF2}" type="sibTrans" cxnId="{59EE13C1-E684-4B27-84D0-E3834366B7AF}">
      <dgm:prSet/>
      <dgm:spPr/>
      <dgm:t>
        <a:bodyPr/>
        <a:lstStyle/>
        <a:p>
          <a:endParaRPr lang="en-US"/>
        </a:p>
      </dgm:t>
    </dgm:pt>
    <dgm:pt modelId="{61159136-C1A9-483E-A1A2-F1B3742311A6}">
      <dgm:prSet custT="1"/>
      <dgm:spPr/>
      <dgm:t>
        <a:bodyPr/>
        <a:lstStyle/>
        <a:p>
          <a:pPr rtl="0"/>
          <a:r>
            <a:rPr lang="fr-FR" sz="4000" dirty="0">
              <a:latin typeface="Calibri Light" panose="020F0302020204030204"/>
            </a:rPr>
            <a:t>Corps : Cinzel</a:t>
          </a:r>
          <a:endParaRPr lang="en-US" sz="4000" dirty="0"/>
        </a:p>
      </dgm:t>
    </dgm:pt>
    <dgm:pt modelId="{AA302A69-7510-4F5A-B7C0-EACA030938DB}" type="parTrans" cxnId="{907E5E25-A7BD-44D4-88FE-575C8FF70E57}">
      <dgm:prSet/>
      <dgm:spPr/>
      <dgm:t>
        <a:bodyPr/>
        <a:lstStyle/>
        <a:p>
          <a:endParaRPr lang="en-US"/>
        </a:p>
      </dgm:t>
    </dgm:pt>
    <dgm:pt modelId="{DD0E15FB-EA82-4A8D-99FE-B7D1C4C96969}" type="sibTrans" cxnId="{907E5E25-A7BD-44D4-88FE-575C8FF70E57}">
      <dgm:prSet/>
      <dgm:spPr/>
      <dgm:t>
        <a:bodyPr/>
        <a:lstStyle/>
        <a:p>
          <a:endParaRPr lang="en-US"/>
        </a:p>
      </dgm:t>
    </dgm:pt>
    <dgm:pt modelId="{EA0CFDD5-1A1A-4F48-B49B-BFC679BB202A}">
      <dgm:prSet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Titres : </a:t>
          </a:r>
          <a:r>
            <a:rPr lang="fr-FR" dirty="0" err="1">
              <a:latin typeface="Calibri Light" panose="020F0302020204030204"/>
            </a:rPr>
            <a:t>Roboto</a:t>
          </a:r>
          <a:endParaRPr lang="en-US" dirty="0"/>
        </a:p>
      </dgm:t>
    </dgm:pt>
    <dgm:pt modelId="{228AAAF1-1D81-42D5-9124-707BEBD22A07}" type="parTrans" cxnId="{C4829AE7-511F-4895-AE6C-B99A86755E3C}">
      <dgm:prSet/>
      <dgm:spPr/>
      <dgm:t>
        <a:bodyPr/>
        <a:lstStyle/>
        <a:p>
          <a:endParaRPr lang="en-US"/>
        </a:p>
      </dgm:t>
    </dgm:pt>
    <dgm:pt modelId="{60DC60A3-2694-468D-93E0-79540EF204D5}" type="sibTrans" cxnId="{C4829AE7-511F-4895-AE6C-B99A86755E3C}">
      <dgm:prSet/>
      <dgm:spPr/>
      <dgm:t>
        <a:bodyPr/>
        <a:lstStyle/>
        <a:p>
          <a:endParaRPr lang="en-US"/>
        </a:p>
      </dgm:t>
    </dgm:pt>
    <dgm:pt modelId="{5AA61BBB-F777-4EF0-BEC3-93DE614C77D5}" type="pres">
      <dgm:prSet presAssocID="{81B22C87-4C1D-462E-9AA6-934A094E28AD}" presName="vert0" presStyleCnt="0">
        <dgm:presLayoutVars>
          <dgm:dir/>
          <dgm:animOne val="branch"/>
          <dgm:animLvl val="lvl"/>
        </dgm:presLayoutVars>
      </dgm:prSet>
      <dgm:spPr/>
    </dgm:pt>
    <dgm:pt modelId="{E5F97C50-1AC0-40DE-91EA-81550A8B9A2D}" type="pres">
      <dgm:prSet presAssocID="{FCE978E6-2351-45BB-8DAF-ED9A0716E293}" presName="thickLine" presStyleLbl="alignNode1" presStyleIdx="0" presStyleCnt="4"/>
      <dgm:spPr/>
    </dgm:pt>
    <dgm:pt modelId="{5E039415-9C3F-45C3-9B58-7F7D9538E7CA}" type="pres">
      <dgm:prSet presAssocID="{FCE978E6-2351-45BB-8DAF-ED9A0716E293}" presName="horz1" presStyleCnt="0"/>
      <dgm:spPr/>
    </dgm:pt>
    <dgm:pt modelId="{4D4FB36F-570C-41D1-98E0-91363F45FE8B}" type="pres">
      <dgm:prSet presAssocID="{FCE978E6-2351-45BB-8DAF-ED9A0716E293}" presName="tx1" presStyleLbl="revTx" presStyleIdx="0" presStyleCnt="4"/>
      <dgm:spPr/>
    </dgm:pt>
    <dgm:pt modelId="{31F06679-0959-44BB-95DD-99888542022F}" type="pres">
      <dgm:prSet presAssocID="{FCE978E6-2351-45BB-8DAF-ED9A0716E293}" presName="vert1" presStyleCnt="0"/>
      <dgm:spPr/>
    </dgm:pt>
    <dgm:pt modelId="{063804BD-3A7E-429E-A750-350254501BBC}" type="pres">
      <dgm:prSet presAssocID="{350264E3-07D0-4063-83B1-C90359B080C9}" presName="thickLine" presStyleLbl="alignNode1" presStyleIdx="1" presStyleCnt="4"/>
      <dgm:spPr/>
    </dgm:pt>
    <dgm:pt modelId="{E6E440ED-E616-472D-B357-995A51748B76}" type="pres">
      <dgm:prSet presAssocID="{350264E3-07D0-4063-83B1-C90359B080C9}" presName="horz1" presStyleCnt="0"/>
      <dgm:spPr/>
    </dgm:pt>
    <dgm:pt modelId="{CB689387-C7C6-4152-838A-FDC7AE276C8C}" type="pres">
      <dgm:prSet presAssocID="{350264E3-07D0-4063-83B1-C90359B080C9}" presName="tx1" presStyleLbl="revTx" presStyleIdx="1" presStyleCnt="4"/>
      <dgm:spPr/>
    </dgm:pt>
    <dgm:pt modelId="{49C3D97B-E1E8-48E8-8D6A-3F5D559B8E96}" type="pres">
      <dgm:prSet presAssocID="{350264E3-07D0-4063-83B1-C90359B080C9}" presName="vert1" presStyleCnt="0"/>
      <dgm:spPr/>
    </dgm:pt>
    <dgm:pt modelId="{3ED9BE9C-88F8-4042-979F-C0C805FC2911}" type="pres">
      <dgm:prSet presAssocID="{61159136-C1A9-483E-A1A2-F1B3742311A6}" presName="thickLine" presStyleLbl="alignNode1" presStyleIdx="2" presStyleCnt="4"/>
      <dgm:spPr/>
    </dgm:pt>
    <dgm:pt modelId="{EE865132-D98D-4DC9-9C24-C53563459C45}" type="pres">
      <dgm:prSet presAssocID="{61159136-C1A9-483E-A1A2-F1B3742311A6}" presName="horz1" presStyleCnt="0"/>
      <dgm:spPr/>
    </dgm:pt>
    <dgm:pt modelId="{1529E010-01CB-4A03-BBCA-AC28DD1F065A}" type="pres">
      <dgm:prSet presAssocID="{61159136-C1A9-483E-A1A2-F1B3742311A6}" presName="tx1" presStyleLbl="revTx" presStyleIdx="2" presStyleCnt="4"/>
      <dgm:spPr/>
    </dgm:pt>
    <dgm:pt modelId="{A284C753-D218-4560-960F-8976DF54C343}" type="pres">
      <dgm:prSet presAssocID="{61159136-C1A9-483E-A1A2-F1B3742311A6}" presName="vert1" presStyleCnt="0"/>
      <dgm:spPr/>
    </dgm:pt>
    <dgm:pt modelId="{6337F721-78BE-4582-8C3E-713B7E98E01C}" type="pres">
      <dgm:prSet presAssocID="{EA0CFDD5-1A1A-4F48-B49B-BFC679BB202A}" presName="thickLine" presStyleLbl="alignNode1" presStyleIdx="3" presStyleCnt="4"/>
      <dgm:spPr/>
    </dgm:pt>
    <dgm:pt modelId="{26118A6C-2B90-4F2A-9449-419CC9CDBB5D}" type="pres">
      <dgm:prSet presAssocID="{EA0CFDD5-1A1A-4F48-B49B-BFC679BB202A}" presName="horz1" presStyleCnt="0"/>
      <dgm:spPr/>
    </dgm:pt>
    <dgm:pt modelId="{39F17583-D116-4B9C-AF0D-32A0A8DDBFAC}" type="pres">
      <dgm:prSet presAssocID="{EA0CFDD5-1A1A-4F48-B49B-BFC679BB202A}" presName="tx1" presStyleLbl="revTx" presStyleIdx="3" presStyleCnt="4"/>
      <dgm:spPr/>
    </dgm:pt>
    <dgm:pt modelId="{0B75916C-0FC6-43D8-B150-4A3D680D099B}" type="pres">
      <dgm:prSet presAssocID="{EA0CFDD5-1A1A-4F48-B49B-BFC679BB202A}" presName="vert1" presStyleCnt="0"/>
      <dgm:spPr/>
    </dgm:pt>
  </dgm:ptLst>
  <dgm:cxnLst>
    <dgm:cxn modelId="{6E52BA1D-31D9-4CD2-A603-20E399131F9F}" type="presOf" srcId="{61159136-C1A9-483E-A1A2-F1B3742311A6}" destId="{1529E010-01CB-4A03-BBCA-AC28DD1F065A}" srcOrd="0" destOrd="0" presId="urn:microsoft.com/office/officeart/2008/layout/LinedList"/>
    <dgm:cxn modelId="{3F69CC23-3884-4DC8-96B4-49DD854961DD}" srcId="{81B22C87-4C1D-462E-9AA6-934A094E28AD}" destId="{FCE978E6-2351-45BB-8DAF-ED9A0716E293}" srcOrd="0" destOrd="0" parTransId="{DF8E46A8-982E-4C21-9EE1-60064665D1DF}" sibTransId="{DF63CACB-DEC2-4335-BB7C-423427127BA6}"/>
    <dgm:cxn modelId="{907E5E25-A7BD-44D4-88FE-575C8FF70E57}" srcId="{81B22C87-4C1D-462E-9AA6-934A094E28AD}" destId="{61159136-C1A9-483E-A1A2-F1B3742311A6}" srcOrd="2" destOrd="0" parTransId="{AA302A69-7510-4F5A-B7C0-EACA030938DB}" sibTransId="{DD0E15FB-EA82-4A8D-99FE-B7D1C4C96969}"/>
    <dgm:cxn modelId="{4E337B41-9099-43D7-98B6-7241BA95FBCC}" type="presOf" srcId="{350264E3-07D0-4063-83B1-C90359B080C9}" destId="{CB689387-C7C6-4152-838A-FDC7AE276C8C}" srcOrd="0" destOrd="0" presId="urn:microsoft.com/office/officeart/2008/layout/LinedList"/>
    <dgm:cxn modelId="{561D5968-862C-4107-8872-FA335170F147}" type="presOf" srcId="{EA0CFDD5-1A1A-4F48-B49B-BFC679BB202A}" destId="{39F17583-D116-4B9C-AF0D-32A0A8DDBFAC}" srcOrd="0" destOrd="0" presId="urn:microsoft.com/office/officeart/2008/layout/LinedList"/>
    <dgm:cxn modelId="{A4E3E881-35E8-4315-976B-E7E45B2EDDD8}" type="presOf" srcId="{FCE978E6-2351-45BB-8DAF-ED9A0716E293}" destId="{4D4FB36F-570C-41D1-98E0-91363F45FE8B}" srcOrd="0" destOrd="0" presId="urn:microsoft.com/office/officeart/2008/layout/LinedList"/>
    <dgm:cxn modelId="{C70D7E8A-E06A-4F2C-9733-3CEB0EC78D0A}" type="presOf" srcId="{81B22C87-4C1D-462E-9AA6-934A094E28AD}" destId="{5AA61BBB-F777-4EF0-BEC3-93DE614C77D5}" srcOrd="0" destOrd="0" presId="urn:microsoft.com/office/officeart/2008/layout/LinedList"/>
    <dgm:cxn modelId="{59EE13C1-E684-4B27-84D0-E3834366B7AF}" srcId="{81B22C87-4C1D-462E-9AA6-934A094E28AD}" destId="{350264E3-07D0-4063-83B1-C90359B080C9}" srcOrd="1" destOrd="0" parTransId="{C0061C36-B5EF-4943-BF68-365176229EFB}" sibTransId="{91A8E72D-7370-4DAD-BCB7-405B36CF4DF2}"/>
    <dgm:cxn modelId="{C4829AE7-511F-4895-AE6C-B99A86755E3C}" srcId="{81B22C87-4C1D-462E-9AA6-934A094E28AD}" destId="{EA0CFDD5-1A1A-4F48-B49B-BFC679BB202A}" srcOrd="3" destOrd="0" parTransId="{228AAAF1-1D81-42D5-9124-707BEBD22A07}" sibTransId="{60DC60A3-2694-468D-93E0-79540EF204D5}"/>
    <dgm:cxn modelId="{94C632E0-E2EA-43D2-BF66-EE01E9EFC23C}" type="presParOf" srcId="{5AA61BBB-F777-4EF0-BEC3-93DE614C77D5}" destId="{E5F97C50-1AC0-40DE-91EA-81550A8B9A2D}" srcOrd="0" destOrd="0" presId="urn:microsoft.com/office/officeart/2008/layout/LinedList"/>
    <dgm:cxn modelId="{751C4981-A8C5-4B03-91F4-2BE42FCA894E}" type="presParOf" srcId="{5AA61BBB-F777-4EF0-BEC3-93DE614C77D5}" destId="{5E039415-9C3F-45C3-9B58-7F7D9538E7CA}" srcOrd="1" destOrd="0" presId="urn:microsoft.com/office/officeart/2008/layout/LinedList"/>
    <dgm:cxn modelId="{71DE1DD1-0823-4F27-AD5A-90B36BCBD89B}" type="presParOf" srcId="{5E039415-9C3F-45C3-9B58-7F7D9538E7CA}" destId="{4D4FB36F-570C-41D1-98E0-91363F45FE8B}" srcOrd="0" destOrd="0" presId="urn:microsoft.com/office/officeart/2008/layout/LinedList"/>
    <dgm:cxn modelId="{9F985AA0-044C-4422-BDDB-E477CDBE2892}" type="presParOf" srcId="{5E039415-9C3F-45C3-9B58-7F7D9538E7CA}" destId="{31F06679-0959-44BB-95DD-99888542022F}" srcOrd="1" destOrd="0" presId="urn:microsoft.com/office/officeart/2008/layout/LinedList"/>
    <dgm:cxn modelId="{83659E17-0F15-42FC-8CB6-40150F189612}" type="presParOf" srcId="{5AA61BBB-F777-4EF0-BEC3-93DE614C77D5}" destId="{063804BD-3A7E-429E-A750-350254501BBC}" srcOrd="2" destOrd="0" presId="urn:microsoft.com/office/officeart/2008/layout/LinedList"/>
    <dgm:cxn modelId="{42E28FF0-2003-468A-A1E2-CC2424880115}" type="presParOf" srcId="{5AA61BBB-F777-4EF0-BEC3-93DE614C77D5}" destId="{E6E440ED-E616-472D-B357-995A51748B76}" srcOrd="3" destOrd="0" presId="urn:microsoft.com/office/officeart/2008/layout/LinedList"/>
    <dgm:cxn modelId="{85483EF1-AA46-4A4F-BD54-51CB67D9F880}" type="presParOf" srcId="{E6E440ED-E616-472D-B357-995A51748B76}" destId="{CB689387-C7C6-4152-838A-FDC7AE276C8C}" srcOrd="0" destOrd="0" presId="urn:microsoft.com/office/officeart/2008/layout/LinedList"/>
    <dgm:cxn modelId="{53C93971-390B-4890-AF0F-660D47BC8A65}" type="presParOf" srcId="{E6E440ED-E616-472D-B357-995A51748B76}" destId="{49C3D97B-E1E8-48E8-8D6A-3F5D559B8E96}" srcOrd="1" destOrd="0" presId="urn:microsoft.com/office/officeart/2008/layout/LinedList"/>
    <dgm:cxn modelId="{A2509181-972C-4D31-8DBF-97199C4EAA3C}" type="presParOf" srcId="{5AA61BBB-F777-4EF0-BEC3-93DE614C77D5}" destId="{3ED9BE9C-88F8-4042-979F-C0C805FC2911}" srcOrd="4" destOrd="0" presId="urn:microsoft.com/office/officeart/2008/layout/LinedList"/>
    <dgm:cxn modelId="{7F94895E-4C6D-4FAC-9FC3-F82608956CB6}" type="presParOf" srcId="{5AA61BBB-F777-4EF0-BEC3-93DE614C77D5}" destId="{EE865132-D98D-4DC9-9C24-C53563459C45}" srcOrd="5" destOrd="0" presId="urn:microsoft.com/office/officeart/2008/layout/LinedList"/>
    <dgm:cxn modelId="{8A799E41-5D99-48FA-9501-564277BAB1F7}" type="presParOf" srcId="{EE865132-D98D-4DC9-9C24-C53563459C45}" destId="{1529E010-01CB-4A03-BBCA-AC28DD1F065A}" srcOrd="0" destOrd="0" presId="urn:microsoft.com/office/officeart/2008/layout/LinedList"/>
    <dgm:cxn modelId="{5515A77C-9F27-4E0B-A085-993FE5B44B92}" type="presParOf" srcId="{EE865132-D98D-4DC9-9C24-C53563459C45}" destId="{A284C753-D218-4560-960F-8976DF54C343}" srcOrd="1" destOrd="0" presId="urn:microsoft.com/office/officeart/2008/layout/LinedList"/>
    <dgm:cxn modelId="{7175D408-881C-44FB-8D93-08CBB9D2C8F0}" type="presParOf" srcId="{5AA61BBB-F777-4EF0-BEC3-93DE614C77D5}" destId="{6337F721-78BE-4582-8C3E-713B7E98E01C}" srcOrd="6" destOrd="0" presId="urn:microsoft.com/office/officeart/2008/layout/LinedList"/>
    <dgm:cxn modelId="{D319723F-62A5-4C11-82D8-31E01E6FDB9C}" type="presParOf" srcId="{5AA61BBB-F777-4EF0-BEC3-93DE614C77D5}" destId="{26118A6C-2B90-4F2A-9449-419CC9CDBB5D}" srcOrd="7" destOrd="0" presId="urn:microsoft.com/office/officeart/2008/layout/LinedList"/>
    <dgm:cxn modelId="{AD502FCA-0642-42EB-AFE7-F385A4C3107B}" type="presParOf" srcId="{26118A6C-2B90-4F2A-9449-419CC9CDBB5D}" destId="{39F17583-D116-4B9C-AF0D-32A0A8DDBFAC}" srcOrd="0" destOrd="0" presId="urn:microsoft.com/office/officeart/2008/layout/LinedList"/>
    <dgm:cxn modelId="{EC37CC8B-8662-46E5-96B8-B55D92B69489}" type="presParOf" srcId="{26118A6C-2B90-4F2A-9449-419CC9CDBB5D}" destId="{0B75916C-0FC6-43D8-B150-4A3D680D09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93729-5130-4608-B445-FCEFC274AC21}">
      <dsp:nvSpPr>
        <dsp:cNvPr id="0" name=""/>
        <dsp:cNvSpPr/>
      </dsp:nvSpPr>
      <dsp:spPr>
        <a:xfrm>
          <a:off x="0" y="0"/>
          <a:ext cx="6953608" cy="79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Réalisation de diagnostique</a:t>
          </a:r>
          <a:endParaRPr lang="en-US" sz="1500" kern="1200"/>
        </a:p>
      </dsp:txBody>
      <dsp:txXfrm>
        <a:off x="23274" y="23274"/>
        <a:ext cx="6096153" cy="748069"/>
      </dsp:txXfrm>
    </dsp:sp>
    <dsp:sp modelId="{36BD9957-95B3-42E0-A561-3AC0C1A1008A}">
      <dsp:nvSpPr>
        <dsp:cNvPr id="0" name=""/>
        <dsp:cNvSpPr/>
      </dsp:nvSpPr>
      <dsp:spPr>
        <a:xfrm>
          <a:off x="613553" y="927054"/>
          <a:ext cx="6953608" cy="79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 Light" panose="020F0302020204030204"/>
            </a:rPr>
            <a:t>Installation de nouveaux </a:t>
          </a:r>
          <a:r>
            <a:rPr lang="en-US" sz="1500" kern="1200" err="1">
              <a:latin typeface="Calibri Light" panose="020F0302020204030204"/>
            </a:rPr>
            <a:t>équipements</a:t>
          </a:r>
          <a:r>
            <a:rPr lang="en-US" sz="1500" kern="1200">
              <a:latin typeface="Calibri Light" panose="020F0302020204030204"/>
            </a:rPr>
            <a:t> informatiques</a:t>
          </a:r>
          <a:endParaRPr lang="en-US" sz="1500" kern="1200"/>
        </a:p>
      </dsp:txBody>
      <dsp:txXfrm>
        <a:off x="636827" y="950328"/>
        <a:ext cx="5777005" cy="748069"/>
      </dsp:txXfrm>
    </dsp:sp>
    <dsp:sp modelId="{79085C71-F77F-4726-A227-EC65FFEB6DC1}">
      <dsp:nvSpPr>
        <dsp:cNvPr id="0" name=""/>
        <dsp:cNvSpPr/>
      </dsp:nvSpPr>
      <dsp:spPr>
        <a:xfrm>
          <a:off x="1227107" y="1854108"/>
          <a:ext cx="6953608" cy="7946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/>
            <a:t>résolution des dysfonctionnements d'un logiciel ou </a:t>
          </a:r>
          <a:r>
            <a:rPr lang="en-US" sz="1500" b="0" kern="1200">
              <a:latin typeface="Calibri Light" panose="020F0302020204030204"/>
            </a:rPr>
            <a:t>d'une machine</a:t>
          </a:r>
          <a:endParaRPr lang="en-US" sz="1500" b="0" kern="1200"/>
        </a:p>
      </dsp:txBody>
      <dsp:txXfrm>
        <a:off x="1250381" y="1877382"/>
        <a:ext cx="5777005" cy="748069"/>
      </dsp:txXfrm>
    </dsp:sp>
    <dsp:sp modelId="{FDEA3ACC-A958-4051-B4E2-8569A6FD3680}">
      <dsp:nvSpPr>
        <dsp:cNvPr id="0" name=""/>
        <dsp:cNvSpPr/>
      </dsp:nvSpPr>
      <dsp:spPr>
        <a:xfrm>
          <a:off x="6437107" y="602585"/>
          <a:ext cx="516501" cy="5165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53320" y="602585"/>
        <a:ext cx="284075" cy="388667"/>
      </dsp:txXfrm>
    </dsp:sp>
    <dsp:sp modelId="{E8597272-C551-4AC5-A839-577EF76158C5}">
      <dsp:nvSpPr>
        <dsp:cNvPr id="0" name=""/>
        <dsp:cNvSpPr/>
      </dsp:nvSpPr>
      <dsp:spPr>
        <a:xfrm>
          <a:off x="7050660" y="1524341"/>
          <a:ext cx="516501" cy="5165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166873" y="1524341"/>
        <a:ext cx="284075" cy="388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73EDD-489C-46EB-87E7-CF7F8A05ECA7}">
      <dsp:nvSpPr>
        <dsp:cNvPr id="0" name=""/>
        <dsp:cNvSpPr/>
      </dsp:nvSpPr>
      <dsp:spPr>
        <a:xfrm>
          <a:off x="0" y="72144"/>
          <a:ext cx="6586489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RODRIGUES Thomas</a:t>
          </a:r>
          <a:endParaRPr lang="en-US" sz="2300" kern="1200"/>
        </a:p>
      </dsp:txBody>
      <dsp:txXfrm>
        <a:off x="26930" y="99074"/>
        <a:ext cx="6532629" cy="497795"/>
      </dsp:txXfrm>
    </dsp:sp>
    <dsp:sp modelId="{3558A172-C25C-4E2D-B43B-6F60FAF0E059}">
      <dsp:nvSpPr>
        <dsp:cNvPr id="0" name=""/>
        <dsp:cNvSpPr/>
      </dsp:nvSpPr>
      <dsp:spPr>
        <a:xfrm>
          <a:off x="0" y="690039"/>
          <a:ext cx="6586489" cy="55165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BATTEUX Mauro</a:t>
          </a:r>
          <a:endParaRPr lang="en-US" sz="2300" kern="1200"/>
        </a:p>
      </dsp:txBody>
      <dsp:txXfrm>
        <a:off x="26930" y="716969"/>
        <a:ext cx="6532629" cy="497795"/>
      </dsp:txXfrm>
    </dsp:sp>
    <dsp:sp modelId="{B68F5A3C-4381-49BA-B602-A1EDBC0F5B73}">
      <dsp:nvSpPr>
        <dsp:cNvPr id="0" name=""/>
        <dsp:cNvSpPr/>
      </dsp:nvSpPr>
      <dsp:spPr>
        <a:xfrm>
          <a:off x="0" y="1307934"/>
          <a:ext cx="6586489" cy="55165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0" kern="1200">
              <a:latin typeface="Calibri"/>
              <a:cs typeface="Arial"/>
            </a:rPr>
            <a:t>SRENG Thomas</a:t>
          </a:r>
        </a:p>
      </dsp:txBody>
      <dsp:txXfrm>
        <a:off x="26930" y="1334864"/>
        <a:ext cx="6532629" cy="497795"/>
      </dsp:txXfrm>
    </dsp:sp>
    <dsp:sp modelId="{02D7ADC7-A71F-4411-B86D-7ADF618178FA}">
      <dsp:nvSpPr>
        <dsp:cNvPr id="0" name=""/>
        <dsp:cNvSpPr/>
      </dsp:nvSpPr>
      <dsp:spPr>
        <a:xfrm>
          <a:off x="0" y="1925829"/>
          <a:ext cx="6586489" cy="55165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>
              <a:latin typeface="Calibri"/>
              <a:cs typeface="Calibri"/>
            </a:rPr>
            <a:t>LEVIEUX Logan</a:t>
          </a:r>
        </a:p>
      </dsp:txBody>
      <dsp:txXfrm>
        <a:off x="26930" y="1952759"/>
        <a:ext cx="6532629" cy="497795"/>
      </dsp:txXfrm>
    </dsp:sp>
    <dsp:sp modelId="{1E629182-BAD7-40F1-B282-3071AFC35D9E}">
      <dsp:nvSpPr>
        <dsp:cNvPr id="0" name=""/>
        <dsp:cNvSpPr/>
      </dsp:nvSpPr>
      <dsp:spPr>
        <a:xfrm>
          <a:off x="0" y="2543724"/>
          <a:ext cx="6586489" cy="55165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>
              <a:latin typeface="Calibri Light" panose="020F0302020204030204"/>
            </a:rPr>
            <a:t>RAGOUNATH Lakshman</a:t>
          </a:r>
          <a:endParaRPr lang="fr-FR" sz="2300" b="1" kern="1200" err="1"/>
        </a:p>
      </dsp:txBody>
      <dsp:txXfrm>
        <a:off x="26930" y="2570654"/>
        <a:ext cx="6532629" cy="497795"/>
      </dsp:txXfrm>
    </dsp:sp>
    <dsp:sp modelId="{E062F898-CB47-40CE-9E0B-DB7E06964548}">
      <dsp:nvSpPr>
        <dsp:cNvPr id="0" name=""/>
        <dsp:cNvSpPr/>
      </dsp:nvSpPr>
      <dsp:spPr>
        <a:xfrm>
          <a:off x="0" y="3161619"/>
          <a:ext cx="6586489" cy="5516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Nom complet 6</a:t>
          </a:r>
          <a:endParaRPr lang="en-US" sz="2300" kern="1200"/>
        </a:p>
      </dsp:txBody>
      <dsp:txXfrm>
        <a:off x="26930" y="3188549"/>
        <a:ext cx="6532629" cy="497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97C50-1AC0-40DE-91EA-81550A8B9A2D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B36F-570C-41D1-98E0-91363F45FE8B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5900" b="0" i="0" kern="1200" dirty="0"/>
            <a:t> </a:t>
          </a:r>
          <a:r>
            <a:rPr lang="fr-FR" sz="4000" b="0" i="0" kern="1200" dirty="0"/>
            <a:t>H2: Cinzel</a:t>
          </a:r>
          <a:endParaRPr lang="en-US" sz="4000" kern="1200" dirty="0"/>
        </a:p>
      </dsp:txBody>
      <dsp:txXfrm>
        <a:off x="0" y="0"/>
        <a:ext cx="6492875" cy="1276350"/>
      </dsp:txXfrm>
    </dsp:sp>
    <dsp:sp modelId="{063804BD-3A7E-429E-A750-350254501BBC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9387-C7C6-4152-838A-FDC7AE276C8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>
              <a:latin typeface="+mn-lt"/>
            </a:rPr>
            <a:t>Pied de page : Alata</a:t>
          </a:r>
          <a:endParaRPr lang="en-US" sz="4000" kern="1200" dirty="0">
            <a:latin typeface="+mn-lt"/>
          </a:endParaRPr>
        </a:p>
      </dsp:txBody>
      <dsp:txXfrm>
        <a:off x="0" y="1276350"/>
        <a:ext cx="6492875" cy="1276350"/>
      </dsp:txXfrm>
    </dsp:sp>
    <dsp:sp modelId="{3ED9BE9C-88F8-4042-979F-C0C805FC291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9E010-01CB-4A03-BBCA-AC28DD1F065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>
              <a:latin typeface="Calibri Light" panose="020F0302020204030204"/>
            </a:rPr>
            <a:t>Corps : Cinzel</a:t>
          </a:r>
          <a:endParaRPr lang="en-US" sz="4000" kern="1200" dirty="0"/>
        </a:p>
      </dsp:txBody>
      <dsp:txXfrm>
        <a:off x="0" y="2552700"/>
        <a:ext cx="6492875" cy="1276350"/>
      </dsp:txXfrm>
    </dsp:sp>
    <dsp:sp modelId="{6337F721-78BE-4582-8C3E-713B7E98E01C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17583-D116-4B9C-AF0D-32A0A8DDBFAC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900" kern="1200" dirty="0">
              <a:latin typeface="Calibri Light" panose="020F0302020204030204"/>
            </a:rPr>
            <a:t>Titres : </a:t>
          </a:r>
          <a:r>
            <a:rPr lang="fr-FR" sz="5900" kern="1200" dirty="0" err="1">
              <a:latin typeface="Calibri Light" panose="020F0302020204030204"/>
            </a:rPr>
            <a:t>Roboto</a:t>
          </a:r>
          <a:endParaRPr lang="en-US" sz="5900" kern="1200" dirty="0"/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7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1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6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1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A7AA48D7-0453-0806-6D6E-094D77A9C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7752" r="-1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2BF463-90F1-643C-D5C7-E3037F180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4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007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FFF3D2-412F-E06B-BAB2-488EC3C6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3079102"/>
            <a:ext cx="4978399" cy="821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Étude de marché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5027F11A-C0D0-6666-1382-F5E5E207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40006C14-859F-47D2-BDF2-D09643C5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EECBE1E0-595F-3280-1951-E18683ED8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97" b="7194"/>
          <a:stretch/>
        </p:blipFill>
        <p:spPr>
          <a:xfrm>
            <a:off x="-8" y="-7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2074C-6DA4-4FD8-D447-909089F7B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5"/>
            <a:ext cx="6455833" cy="1497998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cs typeface="Calibri Light"/>
              </a:rPr>
              <a:t>Analyse de la concurrence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8F70E-70F6-5A22-BDF7-E91E86A95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288965"/>
            <a:ext cx="6455833" cy="665853"/>
          </a:xfrm>
        </p:spPr>
        <p:txBody>
          <a:bodyPr anchor="b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8BF5D0C5-E847-5051-F732-CED872C3C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7" b="1"/>
          <a:stretch/>
        </p:blipFill>
        <p:spPr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2DD2BDF4-B70B-8F26-B51F-49B81904F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4" r="34398"/>
          <a:stretch/>
        </p:blipFill>
        <p:spPr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30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FA349EC-1D44-86AF-B733-C8C970EF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048" y="320599"/>
            <a:ext cx="3876675" cy="1038225"/>
          </a:xfr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68CD104-D5C1-7A0F-9060-65D9224A3FB9}"/>
              </a:ext>
            </a:extLst>
          </p:cNvPr>
          <p:cNvSpPr/>
          <p:nvPr/>
        </p:nvSpPr>
        <p:spPr>
          <a:xfrm>
            <a:off x="415452" y="1599888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4122464-A529-AF39-F6A5-787E9937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74" y="981075"/>
            <a:ext cx="2466975" cy="1847850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1CCA7EE-D18E-A63A-1E17-A2F9DA4B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636" y="3192161"/>
            <a:ext cx="628348" cy="618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CC24C-C16E-4E92-C19F-5CA3925E9752}"/>
              </a:ext>
            </a:extLst>
          </p:cNvPr>
          <p:cNvSpPr txBox="1"/>
          <p:nvPr/>
        </p:nvSpPr>
        <p:spPr>
          <a:xfrm>
            <a:off x="8527143" y="3773714"/>
            <a:ext cx="181428" cy="3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15128-0C15-C0D4-8D03-58D8A0DF2438}"/>
              </a:ext>
            </a:extLst>
          </p:cNvPr>
          <p:cNvSpPr txBox="1"/>
          <p:nvPr/>
        </p:nvSpPr>
        <p:spPr>
          <a:xfrm>
            <a:off x="8926285" y="3175000"/>
            <a:ext cx="2739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55 AV JEAN MOULIN 75014 PARIS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8CB30-EA75-16C3-4122-79E61FAB7D2A}"/>
              </a:ext>
            </a:extLst>
          </p:cNvPr>
          <p:cNvSpPr txBox="1"/>
          <p:nvPr/>
        </p:nvSpPr>
        <p:spPr>
          <a:xfrm>
            <a:off x="1741714" y="1584476"/>
            <a:ext cx="35922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Capital social 20000,00 EURO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Chiffre </a:t>
            </a:r>
            <a:r>
              <a:rPr lang="en-US" err="1">
                <a:ea typeface="+mn-lt"/>
                <a:cs typeface="+mn-lt"/>
              </a:rPr>
              <a:t>d'affaires</a:t>
            </a:r>
            <a:r>
              <a:rPr lang="en-US">
                <a:ea typeface="+mn-lt"/>
                <a:cs typeface="+mn-lt"/>
              </a:rPr>
              <a:t> inconnu </a:t>
            </a:r>
            <a:endParaRPr lang="en-US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D5348EA3-8EB8-2854-CE3F-9C0EDC3C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874" y="5158921"/>
            <a:ext cx="833967" cy="821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4FA1B-C47C-B69E-8272-4B3248E17012}"/>
              </a:ext>
            </a:extLst>
          </p:cNvPr>
          <p:cNvSpPr txBox="1"/>
          <p:nvPr/>
        </p:nvSpPr>
        <p:spPr>
          <a:xfrm>
            <a:off x="9107714" y="5188856"/>
            <a:ext cx="2539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Actif</a:t>
            </a:r>
            <a:r>
              <a:rPr lang="en-US">
                <a:cs typeface="Calibri"/>
              </a:rPr>
              <a:t> : </a:t>
            </a:r>
            <a:r>
              <a:rPr lang="en-US">
                <a:ea typeface="+mn-lt"/>
                <a:cs typeface="+mn-lt"/>
              </a:rPr>
              <a:t>23/11/2017</a:t>
            </a:r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5E2C64-E2B1-486F-E02E-6A5B8F9A462D}"/>
              </a:ext>
            </a:extLst>
          </p:cNvPr>
          <p:cNvSpPr/>
          <p:nvPr/>
        </p:nvSpPr>
        <p:spPr>
          <a:xfrm>
            <a:off x="415451" y="2591697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91AB9-0DAB-2B8A-7E40-3F89BB90C258}"/>
              </a:ext>
            </a:extLst>
          </p:cNvPr>
          <p:cNvSpPr txBox="1"/>
          <p:nvPr/>
        </p:nvSpPr>
        <p:spPr>
          <a:xfrm>
            <a:off x="1542142" y="2515809"/>
            <a:ext cx="4045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Spécialisé</a:t>
            </a:r>
            <a:r>
              <a:rPr lang="en-US">
                <a:cs typeface="Calibri"/>
              </a:rPr>
              <a:t> dans la vente et le </a:t>
            </a:r>
            <a:r>
              <a:rPr lang="en-US" err="1">
                <a:cs typeface="Calibri"/>
              </a:rPr>
              <a:t>depannage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informatique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ainsi</a:t>
            </a:r>
            <a:r>
              <a:rPr lang="en-US">
                <a:cs typeface="Calibri"/>
              </a:rPr>
              <a:t> que la maintenance</a:t>
            </a:r>
            <a:endParaRPr lang="en-US"/>
          </a:p>
        </p:txBody>
      </p:sp>
      <p:pic>
        <p:nvPicPr>
          <p:cNvPr id="14" name="Picture 14" descr="Qr code&#10;&#10;Description automatically generated">
            <a:extLst>
              <a:ext uri="{FF2B5EF4-FFF2-40B4-BE49-F238E27FC236}">
                <a16:creationId xmlns:a16="http://schemas.microsoft.com/office/drawing/2014/main" id="{7DDE420E-730D-916E-52CC-D0BB52A4D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9" y="4029000"/>
            <a:ext cx="735241" cy="6989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9989D1-91D9-9D02-AF0E-29EF5AA48978}"/>
              </a:ext>
            </a:extLst>
          </p:cNvPr>
          <p:cNvSpPr txBox="1"/>
          <p:nvPr/>
        </p:nvSpPr>
        <p:spPr>
          <a:xfrm>
            <a:off x="1433285" y="4027714"/>
            <a:ext cx="58057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Une clientèle </a:t>
            </a:r>
            <a:r>
              <a:rPr lang="en-US" err="1">
                <a:cs typeface="Calibri"/>
              </a:rPr>
              <a:t>fidèle</a:t>
            </a:r>
          </a:p>
          <a:p>
            <a:r>
              <a:rPr lang="en-US">
                <a:cs typeface="Calibri"/>
              </a:rPr>
              <a:t>Un </a:t>
            </a:r>
            <a:r>
              <a:rPr lang="en-US" err="1">
                <a:cs typeface="Calibri"/>
              </a:rPr>
              <a:t>autre</a:t>
            </a:r>
            <a:r>
              <a:rPr lang="en-US">
                <a:cs typeface="Calibri"/>
              </a:rPr>
              <a:t> site à Melun</a:t>
            </a:r>
          </a:p>
          <a:p>
            <a:r>
              <a:rPr lang="en-US">
                <a:cs typeface="Calibri"/>
              </a:rPr>
              <a:t>Proposition </a:t>
            </a:r>
            <a:r>
              <a:rPr lang="en-US" err="1">
                <a:cs typeface="Calibri"/>
              </a:rPr>
              <a:t>d'autres</a:t>
            </a:r>
            <a:r>
              <a:rPr lang="en-US">
                <a:cs typeface="Calibri"/>
              </a:rPr>
              <a:t> services</a:t>
            </a:r>
          </a:p>
        </p:txBody>
      </p:sp>
      <p:pic>
        <p:nvPicPr>
          <p:cNvPr id="16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B9852644-6CC0-DEBD-D2F8-C94A247C4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10" y="5802388"/>
            <a:ext cx="844097" cy="345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A44A92-D2FC-ECEB-810C-52BDBFB41719}"/>
              </a:ext>
            </a:extLst>
          </p:cNvPr>
          <p:cNvSpPr txBox="1"/>
          <p:nvPr/>
        </p:nvSpPr>
        <p:spPr>
          <a:xfrm>
            <a:off x="1542142" y="5769428"/>
            <a:ext cx="40639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Prix </a:t>
            </a:r>
            <a:r>
              <a:rPr lang="en-US" err="1">
                <a:cs typeface="Calibri"/>
              </a:rPr>
              <a:t>assez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elever</a:t>
            </a:r>
          </a:p>
          <a:p>
            <a:r>
              <a:rPr lang="en-US">
                <a:cs typeface="Calibri"/>
              </a:rPr>
              <a:t>Pas de </a:t>
            </a:r>
            <a:r>
              <a:rPr lang="en-US" err="1">
                <a:cs typeface="Calibri"/>
              </a:rPr>
              <a:t>depannage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ligne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SAV restreint</a:t>
            </a:r>
          </a:p>
        </p:txBody>
      </p:sp>
    </p:spTree>
    <p:extLst>
      <p:ext uri="{BB962C8B-B14F-4D97-AF65-F5344CB8AC3E}">
        <p14:creationId xmlns:p14="http://schemas.microsoft.com/office/powerpoint/2010/main" val="247989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968CD104-D5C1-7A0F-9060-65D9224A3FB9}"/>
              </a:ext>
            </a:extLst>
          </p:cNvPr>
          <p:cNvSpPr/>
          <p:nvPr/>
        </p:nvSpPr>
        <p:spPr>
          <a:xfrm>
            <a:off x="379166" y="1708746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1CCA7EE-D18E-A63A-1E17-A2F9DA4B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36" y="3192161"/>
            <a:ext cx="628348" cy="618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CC24C-C16E-4E92-C19F-5CA3925E9752}"/>
              </a:ext>
            </a:extLst>
          </p:cNvPr>
          <p:cNvSpPr txBox="1"/>
          <p:nvPr/>
        </p:nvSpPr>
        <p:spPr>
          <a:xfrm>
            <a:off x="8527143" y="3773714"/>
            <a:ext cx="181428" cy="3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8CB30-EA75-16C3-4122-79E61FAB7D2A}"/>
              </a:ext>
            </a:extLst>
          </p:cNvPr>
          <p:cNvSpPr txBox="1"/>
          <p:nvPr/>
        </p:nvSpPr>
        <p:spPr>
          <a:xfrm>
            <a:off x="1669142" y="1487714"/>
            <a:ext cx="35922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Capital social 30,000€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Chiffre </a:t>
            </a:r>
            <a:r>
              <a:rPr lang="en-US" err="1">
                <a:ea typeface="+mn-lt"/>
                <a:cs typeface="+mn-lt"/>
              </a:rPr>
              <a:t>d'affaires</a:t>
            </a:r>
            <a:r>
              <a:rPr lang="en-US">
                <a:ea typeface="+mn-lt"/>
                <a:cs typeface="+mn-lt"/>
              </a:rPr>
              <a:t> de 3 042 000,00 € sur </a:t>
            </a:r>
            <a:r>
              <a:rPr lang="en-US" err="1">
                <a:ea typeface="+mn-lt"/>
                <a:cs typeface="+mn-lt"/>
              </a:rPr>
              <a:t>l'année</a:t>
            </a:r>
            <a:r>
              <a:rPr lang="en-US">
                <a:ea typeface="+mn-lt"/>
                <a:cs typeface="+mn-lt"/>
              </a:rPr>
              <a:t> de 2009</a:t>
            </a:r>
            <a:endParaRPr lang="en-US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D5348EA3-8EB8-2854-CE3F-9C0EDC3C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874" y="5158921"/>
            <a:ext cx="833967" cy="821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4FA1B-C47C-B69E-8272-4B3248E17012}"/>
              </a:ext>
            </a:extLst>
          </p:cNvPr>
          <p:cNvSpPr txBox="1"/>
          <p:nvPr/>
        </p:nvSpPr>
        <p:spPr>
          <a:xfrm>
            <a:off x="9107714" y="5382380"/>
            <a:ext cx="2539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Actif</a:t>
            </a:r>
            <a:r>
              <a:rPr lang="en-US">
                <a:cs typeface="Calibri"/>
              </a:rPr>
              <a:t> :  01/01/2008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5E2C64-E2B1-486F-E02E-6A5B8F9A462D}"/>
              </a:ext>
            </a:extLst>
          </p:cNvPr>
          <p:cNvSpPr/>
          <p:nvPr/>
        </p:nvSpPr>
        <p:spPr>
          <a:xfrm>
            <a:off x="379165" y="3002935"/>
            <a:ext cx="981205" cy="48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91AB9-0DAB-2B8A-7E40-3F89BB90C258}"/>
              </a:ext>
            </a:extLst>
          </p:cNvPr>
          <p:cNvSpPr txBox="1"/>
          <p:nvPr/>
        </p:nvSpPr>
        <p:spPr>
          <a:xfrm>
            <a:off x="1663095" y="2648857"/>
            <a:ext cx="40458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Une </a:t>
            </a:r>
            <a:r>
              <a:rPr lang="en-US" err="1">
                <a:cs typeface="Calibri"/>
              </a:rPr>
              <a:t>entreprise</a:t>
            </a:r>
            <a:r>
              <a:rPr lang="en-US">
                <a:cs typeface="Calibri"/>
              </a:rPr>
              <a:t> qui </a:t>
            </a:r>
            <a:r>
              <a:rPr lang="en-US" err="1">
                <a:cs typeface="Calibri"/>
              </a:rPr>
              <a:t>travaille</a:t>
            </a:r>
            <a:r>
              <a:rPr lang="en-US">
                <a:cs typeface="Calibri"/>
              </a:rPr>
              <a:t> dans le commerce </a:t>
            </a:r>
            <a:r>
              <a:rPr lang="en-US">
                <a:ea typeface="+mn-lt"/>
                <a:cs typeface="+mn-lt"/>
              </a:rPr>
              <a:t>de </a:t>
            </a:r>
            <a:r>
              <a:rPr lang="en-US" err="1">
                <a:ea typeface="+mn-lt"/>
                <a:cs typeface="+mn-lt"/>
              </a:rPr>
              <a:t>détail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d'ordinateurs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d'unités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périphériques</a:t>
            </a:r>
            <a:r>
              <a:rPr lang="en-US">
                <a:ea typeface="+mn-lt"/>
                <a:cs typeface="+mn-lt"/>
              </a:rPr>
              <a:t> et de </a:t>
            </a:r>
            <a:r>
              <a:rPr lang="en-US" err="1">
                <a:ea typeface="+mn-lt"/>
                <a:cs typeface="+mn-lt"/>
              </a:rPr>
              <a:t>logiciels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magasin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spécialisé</a:t>
            </a:r>
            <a:r>
              <a:rPr lang="en-US">
                <a:ea typeface="+mn-lt"/>
                <a:cs typeface="+mn-lt"/>
              </a:rPr>
              <a:t>. </a:t>
            </a:r>
            <a:endParaRPr lang="en-US" err="1"/>
          </a:p>
        </p:txBody>
      </p:sp>
      <p:pic>
        <p:nvPicPr>
          <p:cNvPr id="10" name="Picture 13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B239208F-3D2C-E1DC-FFAF-F071908E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845" y="666599"/>
            <a:ext cx="2466975" cy="1847850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E626C881-EC49-3811-1461-C88FB30F5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75111" y="559896"/>
            <a:ext cx="3543300" cy="10287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9584DB-8790-A164-8E8C-922B520EF884}"/>
              </a:ext>
            </a:extLst>
          </p:cNvPr>
          <p:cNvSpPr txBox="1"/>
          <p:nvPr/>
        </p:nvSpPr>
        <p:spPr>
          <a:xfrm>
            <a:off x="8998857" y="3247571"/>
            <a:ext cx="28847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30 RUE MONTGALLET 75012 PARIS</a:t>
            </a:r>
            <a:endParaRPr lang="en-US"/>
          </a:p>
        </p:txBody>
      </p:sp>
      <p:pic>
        <p:nvPicPr>
          <p:cNvPr id="18" name="Picture 18" descr="Qr code&#10;&#10;Description automatically generated">
            <a:extLst>
              <a:ext uri="{FF2B5EF4-FFF2-40B4-BE49-F238E27FC236}">
                <a16:creationId xmlns:a16="http://schemas.microsoft.com/office/drawing/2014/main" id="{85B91F73-1E5B-530C-C74D-CADCF64EA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47" y="4270905"/>
            <a:ext cx="795717" cy="807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59165C-B50C-5B8A-AF72-741D26205315}"/>
              </a:ext>
            </a:extLst>
          </p:cNvPr>
          <p:cNvSpPr txBox="1"/>
          <p:nvPr/>
        </p:nvSpPr>
        <p:spPr>
          <a:xfrm>
            <a:off x="1759857" y="4372428"/>
            <a:ext cx="41002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 </a:t>
            </a:r>
            <a:r>
              <a:rPr lang="en-US" err="1">
                <a:cs typeface="Calibri"/>
              </a:rPr>
              <a:t>accompagnement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personnalisé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Un </a:t>
            </a:r>
            <a:r>
              <a:rPr lang="en-US" err="1">
                <a:cs typeface="Calibri"/>
              </a:rPr>
              <a:t>gros</a:t>
            </a:r>
            <a:r>
              <a:rPr lang="en-US">
                <a:cs typeface="Calibri"/>
              </a:rPr>
              <a:t> chiffre de clientèle </a:t>
            </a:r>
          </a:p>
          <a:p>
            <a:r>
              <a:rPr lang="en-US">
                <a:cs typeface="Calibri"/>
              </a:rPr>
              <a:t>Des bons retours </a:t>
            </a:r>
            <a:r>
              <a:rPr lang="en-US" err="1">
                <a:cs typeface="Calibri"/>
              </a:rPr>
              <a:t>concernant</a:t>
            </a:r>
            <a:r>
              <a:rPr lang="en-US">
                <a:cs typeface="Calibri"/>
              </a:rPr>
              <a:t> le service  </a:t>
            </a:r>
          </a:p>
        </p:txBody>
      </p:sp>
    </p:spTree>
    <p:extLst>
      <p:ext uri="{BB962C8B-B14F-4D97-AF65-F5344CB8AC3E}">
        <p14:creationId xmlns:p14="http://schemas.microsoft.com/office/powerpoint/2010/main" val="345286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7479D-5E1C-E0C0-DA2C-B8B5BE77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588" y="53266"/>
            <a:ext cx="3804821" cy="479395"/>
          </a:xfrm>
        </p:spPr>
        <p:txBody>
          <a:bodyPr>
            <a:normAutofit/>
          </a:bodyPr>
          <a:lstStyle/>
          <a:p>
            <a:pPr algn="ctr"/>
            <a:r>
              <a:rPr lang="fr-FR" sz="2600" dirty="0">
                <a:solidFill>
                  <a:srgbClr val="0070C0"/>
                </a:solidFill>
                <a:latin typeface="+mn-lt"/>
              </a:rPr>
              <a:t>Ressources Humaines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5F146A56-DB15-A9F4-AD36-E0875D795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228753"/>
              </p:ext>
            </p:extLst>
          </p:nvPr>
        </p:nvGraphicFramePr>
        <p:xfrm>
          <a:off x="347708" y="519342"/>
          <a:ext cx="11496583" cy="621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354">
                  <a:extLst>
                    <a:ext uri="{9D8B030D-6E8A-4147-A177-3AD203B41FA5}">
                      <a16:colId xmlns:a16="http://schemas.microsoft.com/office/drawing/2014/main" val="2765497993"/>
                    </a:ext>
                  </a:extLst>
                </a:gridCol>
                <a:gridCol w="2965743">
                  <a:extLst>
                    <a:ext uri="{9D8B030D-6E8A-4147-A177-3AD203B41FA5}">
                      <a16:colId xmlns:a16="http://schemas.microsoft.com/office/drawing/2014/main" val="3175851918"/>
                    </a:ext>
                  </a:extLst>
                </a:gridCol>
                <a:gridCol w="2965743">
                  <a:extLst>
                    <a:ext uri="{9D8B030D-6E8A-4147-A177-3AD203B41FA5}">
                      <a16:colId xmlns:a16="http://schemas.microsoft.com/office/drawing/2014/main" val="2320294643"/>
                    </a:ext>
                  </a:extLst>
                </a:gridCol>
                <a:gridCol w="2965743">
                  <a:extLst>
                    <a:ext uri="{9D8B030D-6E8A-4147-A177-3AD203B41FA5}">
                      <a16:colId xmlns:a16="http://schemas.microsoft.com/office/drawing/2014/main" val="3377547338"/>
                    </a:ext>
                  </a:extLst>
                </a:gridCol>
              </a:tblGrid>
              <a:tr h="361943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763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0070C0"/>
                          </a:solidFill>
                        </a:rPr>
                        <a:t>Salaires bruts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0070C0"/>
                          </a:solidFill>
                        </a:rPr>
                        <a:t>10 000€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0070C0"/>
                          </a:solidFill>
                        </a:rPr>
                        <a:t>12 200€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rgbClr val="0070C0"/>
                          </a:solidFill>
                        </a:rPr>
                        <a:t>14 000€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74475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Président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2 200€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3 000€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2996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Développeur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2 300€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82415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Commercial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2 200€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640915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Technicien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2 100€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4646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Comptable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2 200€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1277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Ressources Humaines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70C0"/>
                          </a:solidFill>
                        </a:rPr>
                        <a:t>2 200€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5959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Outils et logiciels nécessaire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1 000€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1 500€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68105"/>
                  </a:ext>
                </a:extLst>
              </a:tr>
              <a:tr h="55668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Travaux et aménagement du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10 000€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2 500€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7030A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67041"/>
                  </a:ext>
                </a:extLst>
              </a:tr>
              <a:tr h="53983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Équipements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20 000€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5 000€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3 000€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917137"/>
                  </a:ext>
                </a:extLst>
              </a:tr>
              <a:tr h="556689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Eau /Électricité /Internet /Téléphonie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1 500€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2 000€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2 600€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815684"/>
                  </a:ext>
                </a:extLst>
              </a:tr>
              <a:tr h="53983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Assurances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100€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200€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300€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29698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3 500€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7 000€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7 000€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82510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Autres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800€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1 000€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002060"/>
                          </a:solidFill>
                        </a:rPr>
                        <a:t>1 200€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80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3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8E88D20-B2C8-E2AD-A909-970088376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31" y="579182"/>
            <a:ext cx="3748477" cy="56932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79CD13-31A5-914B-CFAD-CF20CF01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05" y="577773"/>
            <a:ext cx="4160097" cy="56946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C2008D-D2F8-BB4C-CF9B-1414A7F1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Fiches des postes</a:t>
            </a:r>
          </a:p>
        </p:txBody>
      </p:sp>
    </p:spTree>
    <p:extLst>
      <p:ext uri="{BB962C8B-B14F-4D97-AF65-F5344CB8AC3E}">
        <p14:creationId xmlns:p14="http://schemas.microsoft.com/office/powerpoint/2010/main" val="322911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E854C8E-A349-D28F-CF07-B058E1A89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2511" y="714085"/>
            <a:ext cx="3959615" cy="5429829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FB3AE1-CFAB-2CF2-4179-68E9BB3C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787" y="714085"/>
            <a:ext cx="3884443" cy="542982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C2008D-D2F8-BB4C-CF9B-1414A7F1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Fiches des postes</a:t>
            </a:r>
          </a:p>
        </p:txBody>
      </p:sp>
    </p:spTree>
    <p:extLst>
      <p:ext uri="{BB962C8B-B14F-4D97-AF65-F5344CB8AC3E}">
        <p14:creationId xmlns:p14="http://schemas.microsoft.com/office/powerpoint/2010/main" val="210912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C2008D-D2F8-BB4C-CF9B-1414A7F1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Fiches des postes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D6006CE-63F8-858B-9902-E3D5550AA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696" y="499527"/>
            <a:ext cx="3896198" cy="58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0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E0AAF-E01D-5A6B-2981-1A85DE4C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Les services</a:t>
            </a:r>
          </a:p>
        </p:txBody>
      </p:sp>
      <p:pic>
        <p:nvPicPr>
          <p:cNvPr id="5" name="Picture 5" descr="A picture containing text, monitor, indoor, computer&#10;&#10;Description automatically generated">
            <a:extLst>
              <a:ext uri="{FF2B5EF4-FFF2-40B4-BE49-F238E27FC236}">
                <a16:creationId xmlns:a16="http://schemas.microsoft.com/office/drawing/2014/main" id="{AE79917C-6DD8-1769-060D-BC1842BA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2" y="307731"/>
            <a:ext cx="5263792" cy="3997637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8A63488-AD68-E044-3BAA-7BCEE1F5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717514"/>
            <a:ext cx="5455917" cy="317807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5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994B-E828-7654-9991-9195435A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Facture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011506-1900-2FD1-72FA-2A8ECAA6E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635E810-E6FA-A194-04A9-996149A5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31" y="807593"/>
            <a:ext cx="3706993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114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A6C18-343A-ED79-A8EF-182EA7F4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Logo &amp; Slogan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AFED1D-85D5-E9DB-E837-C55AE26CA592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PC REPAIR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3200" noProof="1">
                <a:cs typeface="Calibri"/>
              </a:rPr>
              <a:t>Pour des pc bien montés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3490C22-13E7-32A9-7985-0760E6EE9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382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66EC-7BB2-643B-FA7E-BF2E35D7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Devis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DEFFA5-2C2D-B355-5D7A-6A4BA4AD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4EFB9BE-AAED-27B0-029A-7FF05259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35" y="807593"/>
            <a:ext cx="3811785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167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20A3-40A5-8C7B-034C-22EF5E98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0073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Bon de commande</a:t>
            </a:r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7BA8EDEE-62FC-E0E0-EDE3-7903EB1C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C2BCE4C-3050-7AF2-A6CB-BFC8FF01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65" y="833418"/>
            <a:ext cx="4370819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7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F13088-1269-D3E5-7455-5F677B5B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MERCI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A228DB4-2FCA-F780-7489-F0902704D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2880" y="2150036"/>
            <a:ext cx="42062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0FF48-DACE-FA96-631F-D6001A69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481" y="225276"/>
            <a:ext cx="10287000" cy="1147762"/>
          </a:xfrm>
        </p:spPr>
        <p:txBody>
          <a:bodyPr/>
          <a:lstStyle/>
          <a:p>
            <a:r>
              <a:rPr lang="fr-FR"/>
              <a:t>Qui sommes-nous?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62AA8-4536-B8FE-76D2-6D27D9A8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31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 noProof="1">
                <a:cs typeface="Calibri"/>
              </a:rPr>
              <a:t>Afin de répondre à la demande de plus en plus grandissante dans le domaine de la maintenance informatique, notre équipe met tout en oeuvre afin de répondre au mieux à vos besoins. De la mise en place à l'entretient de vos ressources numériques, nous saurons répondre à vos exigences.</a:t>
            </a:r>
          </a:p>
          <a:p>
            <a:pPr marL="0" indent="0">
              <a:buNone/>
            </a:pPr>
            <a:endParaRPr lang="fr-FR" noProof="1">
              <a:cs typeface="Calibri"/>
            </a:endParaRPr>
          </a:p>
          <a:p>
            <a:pPr marL="0" indent="0">
              <a:buNone/>
            </a:pPr>
            <a:endParaRPr lang="fr-FR" noProof="1">
              <a:cs typeface="Calibri"/>
            </a:endParaRPr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D64E7435-1408-74A1-3FF4-B393B22C3E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707888"/>
              </p:ext>
            </p:extLst>
          </p:nvPr>
        </p:nvGraphicFramePr>
        <p:xfrm>
          <a:off x="1762362" y="3317348"/>
          <a:ext cx="8180716" cy="264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756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7141C8-739C-9AAB-2B12-A0FAA4B1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/>
              <a:t>Notre Équipe</a:t>
            </a:r>
          </a:p>
        </p:txBody>
      </p:sp>
      <p:pic>
        <p:nvPicPr>
          <p:cNvPr id="30" name="Picture 3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CCF0631-BF10-A2EE-2440-E33C412C8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0DACE55-9AA2-956C-505D-ED51BBE2F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64587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218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349B-DC90-825D-3E47-702917DA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3700">
                <a:cs typeface="Calibri Light"/>
              </a:rPr>
              <a:t>Organigramme</a:t>
            </a:r>
            <a:endParaRPr lang="en-US" sz="370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BF9A06-9890-77CC-A511-1C70811D1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3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1371D-F091-756F-1509-CFA927EC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Nos </a:t>
            </a:r>
            <a:r>
              <a:rPr lang="fr-FR" sz="4000" noProof="1">
                <a:solidFill>
                  <a:srgbClr val="FFFFFF"/>
                </a:solidFill>
                <a:cs typeface="Calibri Light"/>
              </a:rPr>
              <a:t>valeurs</a:t>
            </a:r>
            <a:endParaRPr lang="fr-FR" sz="4000" noProof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F90B-A16F-97CE-72DE-B261ADF6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000" noProof="1">
                <a:cs typeface="Calibri"/>
              </a:rPr>
              <a:t>Responsabilité</a:t>
            </a:r>
          </a:p>
          <a:p>
            <a:r>
              <a:rPr lang="en-US" sz="2000">
                <a:cs typeface="Calibri"/>
              </a:rPr>
              <a:t>Confiance</a:t>
            </a:r>
          </a:p>
          <a:p>
            <a:r>
              <a:rPr lang="en-US" sz="2000">
                <a:cs typeface="Calibri"/>
              </a:rPr>
              <a:t>Transparence</a:t>
            </a:r>
          </a:p>
          <a:p>
            <a:r>
              <a:rPr lang="en-US" sz="2000">
                <a:cs typeface="Calibri"/>
              </a:rPr>
              <a:t>Respect</a:t>
            </a:r>
          </a:p>
          <a:p>
            <a:r>
              <a:rPr lang="en-US" sz="2000">
                <a:cs typeface="Calibri"/>
              </a:rPr>
              <a:t>Exigence</a:t>
            </a:r>
          </a:p>
        </p:txBody>
      </p:sp>
    </p:spTree>
    <p:extLst>
      <p:ext uri="{BB962C8B-B14F-4D97-AF65-F5344CB8AC3E}">
        <p14:creationId xmlns:p14="http://schemas.microsoft.com/office/powerpoint/2010/main" val="61511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ques financiers sur un écran sombre">
            <a:extLst>
              <a:ext uri="{FF2B5EF4-FFF2-40B4-BE49-F238E27FC236}">
                <a16:creationId xmlns:a16="http://schemas.microsoft.com/office/drawing/2014/main" id="{A78D5C05-2BA0-4252-0955-00A35BC48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4621EF1-9681-14B4-E09C-4BAF8492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910457"/>
            <a:ext cx="9144000" cy="10370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rgbClr val="FFFFFF"/>
                </a:solidFill>
              </a:rPr>
              <a:t>Charte</a:t>
            </a:r>
            <a:r>
              <a:rPr lang="en-US" sz="6000" b="1" dirty="0">
                <a:solidFill>
                  <a:srgbClr val="FFFFFF"/>
                </a:solidFill>
              </a:rPr>
              <a:t> </a:t>
            </a:r>
            <a:r>
              <a:rPr lang="en-US" sz="6000" b="1" dirty="0" err="1">
                <a:solidFill>
                  <a:srgbClr val="FFFFFF"/>
                </a:solidFill>
              </a:rPr>
              <a:t>Graphique</a:t>
            </a:r>
            <a:endParaRPr lang="en-US" sz="6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2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rière-plan à texture bleue">
            <a:extLst>
              <a:ext uri="{FF2B5EF4-FFF2-40B4-BE49-F238E27FC236}">
                <a16:creationId xmlns:a16="http://schemas.microsoft.com/office/drawing/2014/main" id="{00632FE1-5C0A-3FFF-AE13-583BB4AE7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61" b="105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977BBF-6500-F192-F7FF-D46369CA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Couleurs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B1DB7E-A852-7BF8-C928-462BE7F1E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Calibri"/>
                <a:ea typeface="+mn-lt"/>
                <a:cs typeface="+mn-lt"/>
              </a:rPr>
              <a:t>background: </a:t>
            </a:r>
            <a:r>
              <a:rPr lang="fr-FR" err="1">
                <a:latin typeface="Calibri"/>
                <a:ea typeface="+mn-lt"/>
                <a:cs typeface="+mn-lt"/>
              </a:rPr>
              <a:t>rgb</a:t>
            </a:r>
            <a:r>
              <a:rPr lang="fr-FR">
                <a:latin typeface="Calibri"/>
                <a:ea typeface="+mn-lt"/>
                <a:cs typeface="+mn-lt"/>
              </a:rPr>
              <a:t>(2,0,36)</a:t>
            </a:r>
          </a:p>
          <a:p>
            <a:r>
              <a:rPr lang="en-US">
                <a:latin typeface="Calibri"/>
                <a:ea typeface="+mn-lt"/>
                <a:cs typeface="+mn-lt"/>
              </a:rPr>
              <a:t>background: linear-gradient(90deg</a:t>
            </a:r>
            <a:endParaRPr lang="en-US">
              <a:latin typeface="Calibri"/>
              <a:cs typeface="Calibri Light"/>
            </a:endParaRPr>
          </a:p>
          <a:p>
            <a:r>
              <a:rPr lang="fr-FR" err="1">
                <a:latin typeface="Calibri"/>
                <a:ea typeface="+mn-lt"/>
                <a:cs typeface="+mn-lt"/>
              </a:rPr>
              <a:t>rgba</a:t>
            </a:r>
            <a:r>
              <a:rPr lang="fr-FR">
                <a:latin typeface="Calibri"/>
                <a:ea typeface="+mn-lt"/>
                <a:cs typeface="+mn-lt"/>
              </a:rPr>
              <a:t>(2,0,36,1) 0%, </a:t>
            </a:r>
            <a:r>
              <a:rPr lang="fr-FR" err="1">
                <a:latin typeface="Calibri"/>
                <a:ea typeface="+mn-lt"/>
                <a:cs typeface="+mn-lt"/>
              </a:rPr>
              <a:t>rgba</a:t>
            </a:r>
            <a:r>
              <a:rPr lang="fr-FR">
                <a:latin typeface="Calibri"/>
                <a:ea typeface="+mn-lt"/>
                <a:cs typeface="+mn-lt"/>
              </a:rPr>
              <a:t>(28,28,164,1) 35%, </a:t>
            </a:r>
            <a:r>
              <a:rPr lang="fr-FR" err="1">
                <a:latin typeface="Calibri"/>
                <a:ea typeface="+mn-lt"/>
                <a:cs typeface="+mn-lt"/>
              </a:rPr>
              <a:t>rgba</a:t>
            </a:r>
            <a:r>
              <a:rPr lang="fr-FR">
                <a:latin typeface="Calibri"/>
                <a:ea typeface="+mn-lt"/>
                <a:cs typeface="+mn-lt"/>
              </a:rPr>
              <a:t>(0,212,255,1) 100%)</a:t>
            </a:r>
          </a:p>
          <a:p>
            <a:r>
              <a:rPr lang="fr-FR">
                <a:latin typeface="Calibri"/>
                <a:ea typeface="+mn-lt"/>
                <a:cs typeface="+mn-lt"/>
              </a:rPr>
              <a:t>background-</a:t>
            </a:r>
            <a:r>
              <a:rPr lang="fr-FR" err="1">
                <a:latin typeface="Calibri"/>
                <a:ea typeface="+mn-lt"/>
                <a:cs typeface="+mn-lt"/>
              </a:rPr>
              <a:t>color</a:t>
            </a:r>
            <a:r>
              <a:rPr lang="fr-FR">
                <a:latin typeface="Calibri"/>
                <a:ea typeface="+mn-lt"/>
                <a:cs typeface="+mn-lt"/>
              </a:rPr>
              <a:t>: gold</a:t>
            </a:r>
            <a:endParaRPr lang="fr-FR">
              <a:solidFill>
                <a:srgbClr val="FFFFFF"/>
              </a:solidFill>
              <a:latin typeface="Calibri"/>
            </a:endParaRPr>
          </a:p>
          <a:p>
            <a:pPr marL="0" indent="0">
              <a:buNone/>
            </a:pPr>
            <a:endParaRPr lang="fr-FR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10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704F625-6771-F338-DFFF-E01E71F7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Typographie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19E59A8-F8E0-71ED-3C5A-09685CA26C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60056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58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4D6DF7A7008E4DA02599652D9A5ED9" ma:contentTypeVersion="11" ma:contentTypeDescription="Create a new document." ma:contentTypeScope="" ma:versionID="d4fc2fa0d107e5cb2a19884d3cbda5fb">
  <xsd:schema xmlns:xsd="http://www.w3.org/2001/XMLSchema" xmlns:xs="http://www.w3.org/2001/XMLSchema" xmlns:p="http://schemas.microsoft.com/office/2006/metadata/properties" xmlns:ns3="437ac8b9-9672-40ce-a35f-10418d58e918" xmlns:ns4="3a4a5888-3074-4424-a633-816c824e3add" targetNamespace="http://schemas.microsoft.com/office/2006/metadata/properties" ma:root="true" ma:fieldsID="7d6ae5a41c5d9102b007d48e48e14b4e" ns3:_="" ns4:_="">
    <xsd:import namespace="437ac8b9-9672-40ce-a35f-10418d58e918"/>
    <xsd:import namespace="3a4a5888-3074-4424-a633-816c824e3a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7ac8b9-9672-40ce-a35f-10418d58e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5888-3074-4424-a633-816c824e3ad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75D3EC-FC31-433A-A8DF-ED16DED89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858211-9231-4F4E-97C3-A5BF7F2B316D}">
  <ds:schemaRefs>
    <ds:schemaRef ds:uri="3a4a5888-3074-4424-a633-816c824e3add"/>
    <ds:schemaRef ds:uri="437ac8b9-9672-40ce-a35f-10418d58e9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74EBA6-99A5-4189-9427-5EEC5D799317}">
  <ds:schemaRefs>
    <ds:schemaRef ds:uri="437ac8b9-9672-40ce-a35f-10418d58e918"/>
    <ds:schemaRef ds:uri="http://purl.org/dc/elements/1.1/"/>
    <ds:schemaRef ds:uri="http://schemas.microsoft.com/office/2006/documentManagement/types"/>
    <ds:schemaRef ds:uri="3a4a5888-3074-4424-a633-816c824e3add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Grand écran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Présentation PowerPoint</vt:lpstr>
      <vt:lpstr>Logo &amp; Slogan</vt:lpstr>
      <vt:lpstr>Qui sommes-nous?</vt:lpstr>
      <vt:lpstr>Notre Équipe</vt:lpstr>
      <vt:lpstr>Organigramme</vt:lpstr>
      <vt:lpstr>Nos valeurs</vt:lpstr>
      <vt:lpstr>Charte Graphique</vt:lpstr>
      <vt:lpstr>Couleurs</vt:lpstr>
      <vt:lpstr>Typographie</vt:lpstr>
      <vt:lpstr>Étude de marché</vt:lpstr>
      <vt:lpstr>Analyse de la concurrence</vt:lpstr>
      <vt:lpstr>Présentation PowerPoint</vt:lpstr>
      <vt:lpstr>Présentation PowerPoint</vt:lpstr>
      <vt:lpstr>Ressources Humaines</vt:lpstr>
      <vt:lpstr>Fiches des postes</vt:lpstr>
      <vt:lpstr>Fiches des postes</vt:lpstr>
      <vt:lpstr>Fiches des postes</vt:lpstr>
      <vt:lpstr>Les services</vt:lpstr>
      <vt:lpstr>Facture</vt:lpstr>
      <vt:lpstr>Devis</vt:lpstr>
      <vt:lpstr>Bon de commande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Mauro BATTEUX</dc:creator>
  <cp:lastModifiedBy>Lakshman RAGOUNATH</cp:lastModifiedBy>
  <cp:revision>2</cp:revision>
  <dcterms:created xsi:type="dcterms:W3CDTF">2022-11-02T11:08:54Z</dcterms:created>
  <dcterms:modified xsi:type="dcterms:W3CDTF">2023-03-29T05:19:03Z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0x0101004E4D6DF7A7008E4DA02599652D9A5ED9</vt:lpwstr>
  </property>
</Properties>
</file>